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59e34c76e648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2fca578a1b468d"/>
  </p:sldMasterIdLst>
  <p:sldIdLst>
    <p:sldId xmlns:r="http://schemas.openxmlformats.org/officeDocument/2006/relationships" id="256" r:id="Rc3a272733d244bd4"/>
    <p:sldId xmlns:r="http://schemas.openxmlformats.org/officeDocument/2006/relationships" id="257" r:id="R83a1870b4978423d"/>
    <p:sldId xmlns:r="http://schemas.openxmlformats.org/officeDocument/2006/relationships" id="258" r:id="R5a6c8ae44f3c41ff"/>
    <p:sldId xmlns:r="http://schemas.openxmlformats.org/officeDocument/2006/relationships" id="259" r:id="R3ffc111cacfa4c50"/>
    <p:sldId xmlns:r="http://schemas.openxmlformats.org/officeDocument/2006/relationships" id="260" r:id="Rdd5bcb02715d4cad"/>
    <p:sldId xmlns:r="http://schemas.openxmlformats.org/officeDocument/2006/relationships" id="261" r:id="R1815c97ccab646e2"/>
    <p:sldId xmlns:r="http://schemas.openxmlformats.org/officeDocument/2006/relationships" id="262" r:id="Rc4883200cb844f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fca578a1b468d" /><Relationship Type="http://schemas.openxmlformats.org/officeDocument/2006/relationships/slide" Target="/ppt/slides/slide1.xml" Id="Rc3a272733d244bd4" /><Relationship Type="http://schemas.openxmlformats.org/officeDocument/2006/relationships/slide" Target="/ppt/slides/slide2.xml" Id="R83a1870b4978423d" /><Relationship Type="http://schemas.openxmlformats.org/officeDocument/2006/relationships/slide" Target="/ppt/slides/slide3.xml" Id="R5a6c8ae44f3c41ff" /><Relationship Type="http://schemas.openxmlformats.org/officeDocument/2006/relationships/slide" Target="/ppt/slides/slide4.xml" Id="R3ffc111cacfa4c50" /><Relationship Type="http://schemas.openxmlformats.org/officeDocument/2006/relationships/slide" Target="/ppt/slides/slide5.xml" Id="Rdd5bcb02715d4cad" /><Relationship Type="http://schemas.openxmlformats.org/officeDocument/2006/relationships/slide" Target="/ppt/slides/slide6.xml" Id="R1815c97ccab646e2" /><Relationship Type="http://schemas.openxmlformats.org/officeDocument/2006/relationships/slide" Target="/ppt/slides/slide7.xml" Id="Rc4883200cb844f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2e2974a7c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308abfd324b4e" /><Relationship Type="http://schemas.openxmlformats.org/officeDocument/2006/relationships/theme" Target="/ppt/slideMasters/theme/theme1.xml" Id="R8e84a862a92048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5308abfd324b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f478117fa47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5b9eff6b7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16cebf20649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a2d725e2e49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c1bb1c2734e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75741629f49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4f6a4842f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 REVISJON AS ble etablert [år] og holder til i Revetal.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14 979 461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3 768 907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3 127 008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6 578 773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WIKTORIN RÅDGIVNING OG INVEST AS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BOKEMOA INVEST AS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LÆRUM WIKTORIN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LANDSVERK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818 091 702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