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6d61f35ab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b7d9e0672422c"/>
  </p:sldMasterIdLst>
  <p:sldIdLst>
    <p:sldId xmlns:r="http://schemas.openxmlformats.org/officeDocument/2006/relationships" id="256" r:id="Ra3b1e3df276f4bac"/>
    <p:sldId xmlns:r="http://schemas.openxmlformats.org/officeDocument/2006/relationships" id="257" r:id="R635108f4e0624519"/>
    <p:sldId xmlns:r="http://schemas.openxmlformats.org/officeDocument/2006/relationships" id="258" r:id="Ra3f1bdfd478a4d69"/>
    <p:sldId xmlns:r="http://schemas.openxmlformats.org/officeDocument/2006/relationships" id="259" r:id="R210cdef0dcd14aaa"/>
    <p:sldId xmlns:r="http://schemas.openxmlformats.org/officeDocument/2006/relationships" id="260" r:id="R2cdfe46a7d25437f"/>
    <p:sldId xmlns:r="http://schemas.openxmlformats.org/officeDocument/2006/relationships" id="261" r:id="R0423062b42d049bc"/>
    <p:sldId xmlns:r="http://schemas.openxmlformats.org/officeDocument/2006/relationships" id="262" r:id="R5f46dde100e3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b7d9e0672422c" /><Relationship Type="http://schemas.openxmlformats.org/officeDocument/2006/relationships/slide" Target="/ppt/slides/slide1.xml" Id="Ra3b1e3df276f4bac" /><Relationship Type="http://schemas.openxmlformats.org/officeDocument/2006/relationships/slide" Target="/ppt/slides/slide2.xml" Id="R635108f4e0624519" /><Relationship Type="http://schemas.openxmlformats.org/officeDocument/2006/relationships/slide" Target="/ppt/slides/slide3.xml" Id="Ra3f1bdfd478a4d69" /><Relationship Type="http://schemas.openxmlformats.org/officeDocument/2006/relationships/slide" Target="/ppt/slides/slide4.xml" Id="R210cdef0dcd14aaa" /><Relationship Type="http://schemas.openxmlformats.org/officeDocument/2006/relationships/slide" Target="/ppt/slides/slide5.xml" Id="R2cdfe46a7d25437f" /><Relationship Type="http://schemas.openxmlformats.org/officeDocument/2006/relationships/slide" Target="/ppt/slides/slide6.xml" Id="R0423062b42d049bc" /><Relationship Type="http://schemas.openxmlformats.org/officeDocument/2006/relationships/slide" Target="/ppt/slides/slide7.xml" Id="R5f46dde100e3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35bb97b66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d6cb0e553448e" /><Relationship Type="http://schemas.openxmlformats.org/officeDocument/2006/relationships/theme" Target="/ppt/slideMasters/theme/theme1.xml" Id="R1cf60368e5ff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d6cb0e553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37407cca1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5935d7fdc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93401302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387b3160b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1329ae1ec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14df3f51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f41f366ed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617 827 031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627 862 811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REVYS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