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29fc95e00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617b69d4c4a19"/>
  </p:sldMasterIdLst>
  <p:sldIdLst>
    <p:sldId xmlns:r="http://schemas.openxmlformats.org/officeDocument/2006/relationships" id="256" r:id="Rec7ca8b9a28b42de"/>
    <p:sldId xmlns:r="http://schemas.openxmlformats.org/officeDocument/2006/relationships" id="257" r:id="R9cd2724654fb4c7c"/>
    <p:sldId xmlns:r="http://schemas.openxmlformats.org/officeDocument/2006/relationships" id="258" r:id="Rf361583dc4874e44"/>
    <p:sldId xmlns:r="http://schemas.openxmlformats.org/officeDocument/2006/relationships" id="259" r:id="Rf152305ce42a4852"/>
    <p:sldId xmlns:r="http://schemas.openxmlformats.org/officeDocument/2006/relationships" id="260" r:id="R36f4837b32874af5"/>
    <p:sldId xmlns:r="http://schemas.openxmlformats.org/officeDocument/2006/relationships" id="261" r:id="Re47a09776b4c450d"/>
    <p:sldId xmlns:r="http://schemas.openxmlformats.org/officeDocument/2006/relationships" id="262" r:id="Re0591e4b21f3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617b69d4c4a19" /><Relationship Type="http://schemas.openxmlformats.org/officeDocument/2006/relationships/slide" Target="/ppt/slides/slide1.xml" Id="Rec7ca8b9a28b42de" /><Relationship Type="http://schemas.openxmlformats.org/officeDocument/2006/relationships/slide" Target="/ppt/slides/slide2.xml" Id="R9cd2724654fb4c7c" /><Relationship Type="http://schemas.openxmlformats.org/officeDocument/2006/relationships/slide" Target="/ppt/slides/slide3.xml" Id="Rf361583dc4874e44" /><Relationship Type="http://schemas.openxmlformats.org/officeDocument/2006/relationships/slide" Target="/ppt/slides/slide4.xml" Id="Rf152305ce42a4852" /><Relationship Type="http://schemas.openxmlformats.org/officeDocument/2006/relationships/slide" Target="/ppt/slides/slide5.xml" Id="R36f4837b32874af5" /><Relationship Type="http://schemas.openxmlformats.org/officeDocument/2006/relationships/slide" Target="/ppt/slides/slide6.xml" Id="Re47a09776b4c450d" /><Relationship Type="http://schemas.openxmlformats.org/officeDocument/2006/relationships/slide" Target="/ppt/slides/slide7.xml" Id="Re0591e4b21f3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97d7684ef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80a111244a26" /><Relationship Type="http://schemas.openxmlformats.org/officeDocument/2006/relationships/theme" Target="/ppt/slideMasters/theme/theme1.xml" Id="R51fd49f73072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580a11124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f9fe0492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445abe94d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d13f5b53c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c98035f54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e67001be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4119d9864f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c55396de8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OLEAH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OLEAH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HAUGUM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Brøttemsvegen 540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818 297 262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OLEAH AS</a:t>
            </a:r>
          </a:p>
        </p:txBody>
      </p:sp>
    </p:spTree>
  </p:cSld>
  <p:clrMapOvr>
    <a:masterClrMapping xmlns:a="http://schemas.openxmlformats.org/drawingml/2006/main"/>
  </p:clrMapOvr>
</p:sld>
</file>