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e5275b45fc40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39507b502a4db5"/>
  </p:sldMasterIdLst>
  <p:sldIdLst>
    <p:sldId xmlns:r="http://schemas.openxmlformats.org/officeDocument/2006/relationships" id="256" r:id="Rba6af1fe273e41d0"/>
    <p:sldId xmlns:r="http://schemas.openxmlformats.org/officeDocument/2006/relationships" id="257" r:id="R32016542bfa64153"/>
    <p:sldId xmlns:r="http://schemas.openxmlformats.org/officeDocument/2006/relationships" id="258" r:id="Ra4c420634b894c47"/>
    <p:sldId xmlns:r="http://schemas.openxmlformats.org/officeDocument/2006/relationships" id="259" r:id="R584d3d99ac644cf4"/>
    <p:sldId xmlns:r="http://schemas.openxmlformats.org/officeDocument/2006/relationships" id="260" r:id="R19c358490a864014"/>
    <p:sldId xmlns:r="http://schemas.openxmlformats.org/officeDocument/2006/relationships" id="261" r:id="Rcf2f8dcf9fd04053"/>
    <p:sldId xmlns:r="http://schemas.openxmlformats.org/officeDocument/2006/relationships" id="262" r:id="R4a093d143e7246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39507b502a4db5" /><Relationship Type="http://schemas.openxmlformats.org/officeDocument/2006/relationships/slide" Target="/ppt/slides/slide1.xml" Id="Rba6af1fe273e41d0" /><Relationship Type="http://schemas.openxmlformats.org/officeDocument/2006/relationships/slide" Target="/ppt/slides/slide2.xml" Id="R32016542bfa64153" /><Relationship Type="http://schemas.openxmlformats.org/officeDocument/2006/relationships/slide" Target="/ppt/slides/slide3.xml" Id="Ra4c420634b894c47" /><Relationship Type="http://schemas.openxmlformats.org/officeDocument/2006/relationships/slide" Target="/ppt/slides/slide4.xml" Id="R584d3d99ac644cf4" /><Relationship Type="http://schemas.openxmlformats.org/officeDocument/2006/relationships/slide" Target="/ppt/slides/slide5.xml" Id="R19c358490a864014" /><Relationship Type="http://schemas.openxmlformats.org/officeDocument/2006/relationships/slide" Target="/ppt/slides/slide6.xml" Id="Rcf2f8dcf9fd04053" /><Relationship Type="http://schemas.openxmlformats.org/officeDocument/2006/relationships/slide" Target="/ppt/slides/slide7.xml" Id="R4a093d143e7246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fdda95dcd847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af45d075d40d1" /><Relationship Type="http://schemas.openxmlformats.org/officeDocument/2006/relationships/theme" Target="/ppt/slideMasters/theme/theme1.xml" Id="R8ddf26f549244d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2af45d075d40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48884c86143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6c150b89246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3df0bcaaa43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2a134cc9940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28947e8d642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c06cf54234d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00ac860c341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FADNES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FADNES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FADNES REKNESKAP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FADNES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FADNES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FADNES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5 942 244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737 031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618 999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896 481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2 848 992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FADNES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 KAPITAL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TOTRÆNA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IA KAPITAL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FADNES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Vangsgata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818 369 522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FADNES REKNESKAP AS</a:t>
            </a:r>
          </a:p>
        </p:txBody>
      </p:sp>
    </p:spTree>
  </p:cSld>
  <p:clrMapOvr>
    <a:masterClrMapping xmlns:a="http://schemas.openxmlformats.org/drawingml/2006/main"/>
  </p:clrMapOvr>
</p:sld>
</file>