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8c9d1714045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d5238966a4303"/>
  </p:sldMasterIdLst>
  <p:sldIdLst>
    <p:sldId xmlns:r="http://schemas.openxmlformats.org/officeDocument/2006/relationships" id="256" r:id="R8dc8a5eeda3f40e4"/>
    <p:sldId xmlns:r="http://schemas.openxmlformats.org/officeDocument/2006/relationships" id="257" r:id="Rd0fc60a6e0a74501"/>
    <p:sldId xmlns:r="http://schemas.openxmlformats.org/officeDocument/2006/relationships" id="258" r:id="R970d6c103d0747e6"/>
    <p:sldId xmlns:r="http://schemas.openxmlformats.org/officeDocument/2006/relationships" id="259" r:id="Re32caf656ef7481d"/>
    <p:sldId xmlns:r="http://schemas.openxmlformats.org/officeDocument/2006/relationships" id="260" r:id="Rd42fc5779e824337"/>
    <p:sldId xmlns:r="http://schemas.openxmlformats.org/officeDocument/2006/relationships" id="261" r:id="Rdbef035275344fe7"/>
    <p:sldId xmlns:r="http://schemas.openxmlformats.org/officeDocument/2006/relationships" id="262" r:id="R9d0b4b9c1d29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d5238966a4303" /><Relationship Type="http://schemas.openxmlformats.org/officeDocument/2006/relationships/slide" Target="/ppt/slides/slide1.xml" Id="R8dc8a5eeda3f40e4" /><Relationship Type="http://schemas.openxmlformats.org/officeDocument/2006/relationships/slide" Target="/ppt/slides/slide2.xml" Id="Rd0fc60a6e0a74501" /><Relationship Type="http://schemas.openxmlformats.org/officeDocument/2006/relationships/slide" Target="/ppt/slides/slide3.xml" Id="R970d6c103d0747e6" /><Relationship Type="http://schemas.openxmlformats.org/officeDocument/2006/relationships/slide" Target="/ppt/slides/slide4.xml" Id="Re32caf656ef7481d" /><Relationship Type="http://schemas.openxmlformats.org/officeDocument/2006/relationships/slide" Target="/ppt/slides/slide5.xml" Id="Rd42fc5779e824337" /><Relationship Type="http://schemas.openxmlformats.org/officeDocument/2006/relationships/slide" Target="/ppt/slides/slide6.xml" Id="Rdbef035275344fe7" /><Relationship Type="http://schemas.openxmlformats.org/officeDocument/2006/relationships/slide" Target="/ppt/slides/slide7.xml" Id="R9d0b4b9c1d29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8eca1c289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23f9cca5242b6" /><Relationship Type="http://schemas.openxmlformats.org/officeDocument/2006/relationships/theme" Target="/ppt/slideMasters/theme/theme1.xml" Id="Rec0278129fe24b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a23f9cca52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e25a328364c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d8d73a9e0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ab51c707b4a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38c10d52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56e2f2870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6f84d2ff6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526a9c1b0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RUNE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RUNE SVENDSEN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2 441 615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3 810 983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4 376 697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MALVIN SVENDSEN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STEFANIE KLEIS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revisor.rune@online.no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818 393 482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