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632fc9df3024eb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8cf51980a1c4ef5"/>
  </p:sldMasterIdLst>
  <p:sldIdLst>
    <p:sldId xmlns:r="http://schemas.openxmlformats.org/officeDocument/2006/relationships" id="256" r:id="R5434228357c448ba"/>
    <p:sldId xmlns:r="http://schemas.openxmlformats.org/officeDocument/2006/relationships" id="257" r:id="R909339b95fb54841"/>
    <p:sldId xmlns:r="http://schemas.openxmlformats.org/officeDocument/2006/relationships" id="258" r:id="Rfd2360d6c48544bd"/>
    <p:sldId xmlns:r="http://schemas.openxmlformats.org/officeDocument/2006/relationships" id="259" r:id="R467580eedc684c6c"/>
    <p:sldId xmlns:r="http://schemas.openxmlformats.org/officeDocument/2006/relationships" id="260" r:id="R61e7cbec104a4403"/>
    <p:sldId xmlns:r="http://schemas.openxmlformats.org/officeDocument/2006/relationships" id="261" r:id="Rb5dbf95242c042b5"/>
    <p:sldId xmlns:r="http://schemas.openxmlformats.org/officeDocument/2006/relationships" id="262" r:id="Ra173b864aa1b4e8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cf51980a1c4ef5" /><Relationship Type="http://schemas.openxmlformats.org/officeDocument/2006/relationships/slide" Target="/ppt/slides/slide1.xml" Id="R5434228357c448ba" /><Relationship Type="http://schemas.openxmlformats.org/officeDocument/2006/relationships/slide" Target="/ppt/slides/slide2.xml" Id="R909339b95fb54841" /><Relationship Type="http://schemas.openxmlformats.org/officeDocument/2006/relationships/slide" Target="/ppt/slides/slide3.xml" Id="Rfd2360d6c48544bd" /><Relationship Type="http://schemas.openxmlformats.org/officeDocument/2006/relationships/slide" Target="/ppt/slides/slide4.xml" Id="R467580eedc684c6c" /><Relationship Type="http://schemas.openxmlformats.org/officeDocument/2006/relationships/slide" Target="/ppt/slides/slide5.xml" Id="R61e7cbec104a4403" /><Relationship Type="http://schemas.openxmlformats.org/officeDocument/2006/relationships/slide" Target="/ppt/slides/slide6.xml" Id="Rb5dbf95242c042b5" /><Relationship Type="http://schemas.openxmlformats.org/officeDocument/2006/relationships/slide" Target="/ppt/slides/slide7.xml" Id="Ra173b864aa1b4e8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08e8892f15c4bb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8d6b89bc3c42f4" /><Relationship Type="http://schemas.openxmlformats.org/officeDocument/2006/relationships/theme" Target="/ppt/slideMasters/theme/theme1.xml" Id="R4a957439962643f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b8d6b89bc3c42f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d13e1eff7c46a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e05dd593804c8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353f88bc154e6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99559110f8478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00aefb21b84d5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fe899bb65c430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152c78bd1e407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AVIMA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AVIMA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AVIMA REGNSKAP AS ble etablert [år] og holder til i Ski.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AVIMA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AVIMA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AVIMA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1 461 982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143 197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184 038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1 551 414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3 161 946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AVIMA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 HELENE MARTHINUSSEN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AVIMA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Austliveien 7C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1423 Ski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post@avima.no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www.avima.no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818 430 892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AVIMA REGNSKAP AS</a:t>
            </a:r>
          </a:p>
        </p:txBody>
      </p:sp>
    </p:spTree>
  </p:cSld>
  <p:clrMapOvr>
    <a:masterClrMapping xmlns:a="http://schemas.openxmlformats.org/drawingml/2006/main"/>
  </p:clrMapOvr>
</p:sld>
</file>