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37dbcd90d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dde85a6f44169"/>
  </p:sldMasterIdLst>
  <p:sldIdLst>
    <p:sldId xmlns:r="http://schemas.openxmlformats.org/officeDocument/2006/relationships" id="256" r:id="R6e4c55912c6f45c8"/>
    <p:sldId xmlns:r="http://schemas.openxmlformats.org/officeDocument/2006/relationships" id="257" r:id="R6cf6c709e3664404"/>
    <p:sldId xmlns:r="http://schemas.openxmlformats.org/officeDocument/2006/relationships" id="258" r:id="R46f84e9404de4eb8"/>
    <p:sldId xmlns:r="http://schemas.openxmlformats.org/officeDocument/2006/relationships" id="259" r:id="Rbc6f421f096040f4"/>
    <p:sldId xmlns:r="http://schemas.openxmlformats.org/officeDocument/2006/relationships" id="260" r:id="R3f11c628258c4451"/>
    <p:sldId xmlns:r="http://schemas.openxmlformats.org/officeDocument/2006/relationships" id="261" r:id="R84e9869aa32d4928"/>
    <p:sldId xmlns:r="http://schemas.openxmlformats.org/officeDocument/2006/relationships" id="262" r:id="R457ca1dc069a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dde85a6f44169" /><Relationship Type="http://schemas.openxmlformats.org/officeDocument/2006/relationships/slide" Target="/ppt/slides/slide1.xml" Id="R6e4c55912c6f45c8" /><Relationship Type="http://schemas.openxmlformats.org/officeDocument/2006/relationships/slide" Target="/ppt/slides/slide2.xml" Id="R6cf6c709e3664404" /><Relationship Type="http://schemas.openxmlformats.org/officeDocument/2006/relationships/slide" Target="/ppt/slides/slide3.xml" Id="R46f84e9404de4eb8" /><Relationship Type="http://schemas.openxmlformats.org/officeDocument/2006/relationships/slide" Target="/ppt/slides/slide4.xml" Id="Rbc6f421f096040f4" /><Relationship Type="http://schemas.openxmlformats.org/officeDocument/2006/relationships/slide" Target="/ppt/slides/slide5.xml" Id="R3f11c628258c4451" /><Relationship Type="http://schemas.openxmlformats.org/officeDocument/2006/relationships/slide" Target="/ppt/slides/slide6.xml" Id="R84e9869aa32d4928" /><Relationship Type="http://schemas.openxmlformats.org/officeDocument/2006/relationships/slide" Target="/ppt/slides/slide7.xml" Id="R457ca1dc069a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bbdeccef1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1bff82944e5e" /><Relationship Type="http://schemas.openxmlformats.org/officeDocument/2006/relationships/theme" Target="/ppt/slideMasters/theme/theme1.xml" Id="R1294ac8f62c0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d1bff8294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fbb84e935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a2fa9c73b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950b153b7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156e6bd94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d5a9854dd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17fe00798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8876a5a89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GEDDE NORDTVEIT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