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e9ba0427394c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3a999f50b34650"/>
  </p:sldMasterIdLst>
  <p:sldIdLst>
    <p:sldId xmlns:r="http://schemas.openxmlformats.org/officeDocument/2006/relationships" id="256" r:id="Re7584b896d68467a"/>
    <p:sldId xmlns:r="http://schemas.openxmlformats.org/officeDocument/2006/relationships" id="257" r:id="Rb292d9573bc84714"/>
    <p:sldId xmlns:r="http://schemas.openxmlformats.org/officeDocument/2006/relationships" id="258" r:id="R4d1848f0666c4ad6"/>
    <p:sldId xmlns:r="http://schemas.openxmlformats.org/officeDocument/2006/relationships" id="259" r:id="R79100476e9e04b90"/>
    <p:sldId xmlns:r="http://schemas.openxmlformats.org/officeDocument/2006/relationships" id="260" r:id="Rfeb4e03a25cf484a"/>
    <p:sldId xmlns:r="http://schemas.openxmlformats.org/officeDocument/2006/relationships" id="261" r:id="Rbc0823b63a1241a4"/>
    <p:sldId xmlns:r="http://schemas.openxmlformats.org/officeDocument/2006/relationships" id="262" r:id="Ra8b1d2bd7a324e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3a999f50b34650" /><Relationship Type="http://schemas.openxmlformats.org/officeDocument/2006/relationships/slide" Target="/ppt/slides/slide1.xml" Id="Re7584b896d68467a" /><Relationship Type="http://schemas.openxmlformats.org/officeDocument/2006/relationships/slide" Target="/ppt/slides/slide2.xml" Id="Rb292d9573bc84714" /><Relationship Type="http://schemas.openxmlformats.org/officeDocument/2006/relationships/slide" Target="/ppt/slides/slide3.xml" Id="R4d1848f0666c4ad6" /><Relationship Type="http://schemas.openxmlformats.org/officeDocument/2006/relationships/slide" Target="/ppt/slides/slide4.xml" Id="R79100476e9e04b90" /><Relationship Type="http://schemas.openxmlformats.org/officeDocument/2006/relationships/slide" Target="/ppt/slides/slide5.xml" Id="Rfeb4e03a25cf484a" /><Relationship Type="http://schemas.openxmlformats.org/officeDocument/2006/relationships/slide" Target="/ppt/slides/slide6.xml" Id="Rbc0823b63a1241a4" /><Relationship Type="http://schemas.openxmlformats.org/officeDocument/2006/relationships/slide" Target="/ppt/slides/slide7.xml" Id="Ra8b1d2bd7a324e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a692ab6f334c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888185b034691" /><Relationship Type="http://schemas.openxmlformats.org/officeDocument/2006/relationships/theme" Target="/ppt/slideMasters/theme/theme1.xml" Id="Rd7f266418b0f44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0888185b0346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e6a9651e240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1262c0f3f40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d2ac447cb4b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e6054770c4b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ea20984a441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8fa9b4e9d46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d510433b346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SAHA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SAHA INVEST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1 416 292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2 460 796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HASSELEID MAGNUS SANDEM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Tunevannveien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1710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magnushasseleid@gmail.com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819 073 392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SAHA INVEST AS</a:t>
            </a:r>
          </a:p>
        </p:txBody>
      </p:sp>
    </p:spTree>
  </p:cSld>
  <p:clrMapOvr>
    <a:masterClrMapping xmlns:a="http://schemas.openxmlformats.org/drawingml/2006/main"/>
  </p:clrMapOvr>
</p:sld>
</file>