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d59218350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15bb4ce3d4d6d"/>
  </p:sldMasterIdLst>
  <p:sldIdLst>
    <p:sldId xmlns:r="http://schemas.openxmlformats.org/officeDocument/2006/relationships" id="256" r:id="R5e28325d7eea4aba"/>
    <p:sldId xmlns:r="http://schemas.openxmlformats.org/officeDocument/2006/relationships" id="257" r:id="Re41ca33640074aca"/>
    <p:sldId xmlns:r="http://schemas.openxmlformats.org/officeDocument/2006/relationships" id="258" r:id="Rec0692cbaa6c45a0"/>
    <p:sldId xmlns:r="http://schemas.openxmlformats.org/officeDocument/2006/relationships" id="259" r:id="Rec12e42819ee4275"/>
    <p:sldId xmlns:r="http://schemas.openxmlformats.org/officeDocument/2006/relationships" id="260" r:id="R60cb0803aa4b4428"/>
    <p:sldId xmlns:r="http://schemas.openxmlformats.org/officeDocument/2006/relationships" id="261" r:id="R2ede5de5a92642a4"/>
    <p:sldId xmlns:r="http://schemas.openxmlformats.org/officeDocument/2006/relationships" id="262" r:id="R029fffc258ed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15bb4ce3d4d6d" /><Relationship Type="http://schemas.openxmlformats.org/officeDocument/2006/relationships/slide" Target="/ppt/slides/slide1.xml" Id="R5e28325d7eea4aba" /><Relationship Type="http://schemas.openxmlformats.org/officeDocument/2006/relationships/slide" Target="/ppt/slides/slide2.xml" Id="Re41ca33640074aca" /><Relationship Type="http://schemas.openxmlformats.org/officeDocument/2006/relationships/slide" Target="/ppt/slides/slide3.xml" Id="Rec0692cbaa6c45a0" /><Relationship Type="http://schemas.openxmlformats.org/officeDocument/2006/relationships/slide" Target="/ppt/slides/slide4.xml" Id="Rec12e42819ee4275" /><Relationship Type="http://schemas.openxmlformats.org/officeDocument/2006/relationships/slide" Target="/ppt/slides/slide5.xml" Id="R60cb0803aa4b4428" /><Relationship Type="http://schemas.openxmlformats.org/officeDocument/2006/relationships/slide" Target="/ppt/slides/slide6.xml" Id="R2ede5de5a92642a4" /><Relationship Type="http://schemas.openxmlformats.org/officeDocument/2006/relationships/slide" Target="/ppt/slides/slide7.xml" Id="R029fffc258ed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3d3d3644a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560316d247b2" /><Relationship Type="http://schemas.openxmlformats.org/officeDocument/2006/relationships/theme" Target="/ppt/slideMasters/theme/theme1.xml" Id="Rabe296a633bb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a560316d2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5b768a67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7537d6fd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3fce68d3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14b2f658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743d0353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a163efa1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2e49b2db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