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9ba027521e4d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201a94e63a4fce"/>
  </p:sldMasterIdLst>
  <p:sldIdLst>
    <p:sldId xmlns:r="http://schemas.openxmlformats.org/officeDocument/2006/relationships" id="256" r:id="R7ea0ceaf086d4cf4"/>
    <p:sldId xmlns:r="http://schemas.openxmlformats.org/officeDocument/2006/relationships" id="257" r:id="R7fd51d8500504af8"/>
    <p:sldId xmlns:r="http://schemas.openxmlformats.org/officeDocument/2006/relationships" id="258" r:id="Re9e82c6fb3bf4fa0"/>
    <p:sldId xmlns:r="http://schemas.openxmlformats.org/officeDocument/2006/relationships" id="259" r:id="Rdf9d05a4195040cf"/>
    <p:sldId xmlns:r="http://schemas.openxmlformats.org/officeDocument/2006/relationships" id="260" r:id="Rbcedbef688c648ce"/>
    <p:sldId xmlns:r="http://schemas.openxmlformats.org/officeDocument/2006/relationships" id="261" r:id="Re6f194b8b1fb4b5d"/>
    <p:sldId xmlns:r="http://schemas.openxmlformats.org/officeDocument/2006/relationships" id="262" r:id="Rd8b9046fa0e148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201a94e63a4fce" /><Relationship Type="http://schemas.openxmlformats.org/officeDocument/2006/relationships/slide" Target="/ppt/slides/slide1.xml" Id="R7ea0ceaf086d4cf4" /><Relationship Type="http://schemas.openxmlformats.org/officeDocument/2006/relationships/slide" Target="/ppt/slides/slide2.xml" Id="R7fd51d8500504af8" /><Relationship Type="http://schemas.openxmlformats.org/officeDocument/2006/relationships/slide" Target="/ppt/slides/slide3.xml" Id="Re9e82c6fb3bf4fa0" /><Relationship Type="http://schemas.openxmlformats.org/officeDocument/2006/relationships/slide" Target="/ppt/slides/slide4.xml" Id="Rdf9d05a4195040cf" /><Relationship Type="http://schemas.openxmlformats.org/officeDocument/2006/relationships/slide" Target="/ppt/slides/slide5.xml" Id="Rbcedbef688c648ce" /><Relationship Type="http://schemas.openxmlformats.org/officeDocument/2006/relationships/slide" Target="/ppt/slides/slide6.xml" Id="Re6f194b8b1fb4b5d" /><Relationship Type="http://schemas.openxmlformats.org/officeDocument/2006/relationships/slide" Target="/ppt/slides/slide7.xml" Id="Rd8b9046fa0e148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7a83bdce2147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a2e03e604b4ee1" /><Relationship Type="http://schemas.openxmlformats.org/officeDocument/2006/relationships/theme" Target="/ppt/slideMasters/theme/theme1.xml" Id="R01316e5e9bb84a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a2e03e604b4e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34d9c29aa41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e8167bb2d647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245ded92842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dd55ca906471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432b416f564f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495cbc275448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0960c295f341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TYSNES HUS OG HYTTE 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HUS OG HYTTE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HUS OG HYTTE SERVICE AS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HUS OG HYTTE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HUS OG HYTTE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HUS OG HYTTE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15 948 328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860 742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642 258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893 199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4 235 992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HUS OG HYTTE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FAGERHEIM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HUS OG HYTTE 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Bakarvegen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819 256 632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HUS OG HYTTE SERVICE AS</a:t>
            </a:r>
          </a:p>
        </p:txBody>
      </p:sp>
    </p:spTree>
  </p:cSld>
  <p:clrMapOvr>
    <a:masterClrMapping xmlns:a="http://schemas.openxmlformats.org/drawingml/2006/main"/>
  </p:clrMapOvr>
</p:sld>
</file>