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dcd765c02d49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be1e751e6b486a"/>
  </p:sldMasterIdLst>
  <p:sldIdLst>
    <p:sldId xmlns:r="http://schemas.openxmlformats.org/officeDocument/2006/relationships" id="256" r:id="R957bdd642d3049b2"/>
    <p:sldId xmlns:r="http://schemas.openxmlformats.org/officeDocument/2006/relationships" id="257" r:id="Rbb6175bfe7cb4136"/>
    <p:sldId xmlns:r="http://schemas.openxmlformats.org/officeDocument/2006/relationships" id="258" r:id="Re745fefb74ce4d8f"/>
    <p:sldId xmlns:r="http://schemas.openxmlformats.org/officeDocument/2006/relationships" id="259" r:id="R7663362a580f4f1a"/>
    <p:sldId xmlns:r="http://schemas.openxmlformats.org/officeDocument/2006/relationships" id="260" r:id="Ra1db6094383c46ac"/>
    <p:sldId xmlns:r="http://schemas.openxmlformats.org/officeDocument/2006/relationships" id="261" r:id="R7f766e7dda2b4904"/>
    <p:sldId xmlns:r="http://schemas.openxmlformats.org/officeDocument/2006/relationships" id="262" r:id="Rfbbd9d55da3149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be1e751e6b486a" /><Relationship Type="http://schemas.openxmlformats.org/officeDocument/2006/relationships/slide" Target="/ppt/slides/slide1.xml" Id="R957bdd642d3049b2" /><Relationship Type="http://schemas.openxmlformats.org/officeDocument/2006/relationships/slide" Target="/ppt/slides/slide2.xml" Id="Rbb6175bfe7cb4136" /><Relationship Type="http://schemas.openxmlformats.org/officeDocument/2006/relationships/slide" Target="/ppt/slides/slide3.xml" Id="Re745fefb74ce4d8f" /><Relationship Type="http://schemas.openxmlformats.org/officeDocument/2006/relationships/slide" Target="/ppt/slides/slide4.xml" Id="R7663362a580f4f1a" /><Relationship Type="http://schemas.openxmlformats.org/officeDocument/2006/relationships/slide" Target="/ppt/slides/slide5.xml" Id="Ra1db6094383c46ac" /><Relationship Type="http://schemas.openxmlformats.org/officeDocument/2006/relationships/slide" Target="/ppt/slides/slide6.xml" Id="R7f766e7dda2b4904" /><Relationship Type="http://schemas.openxmlformats.org/officeDocument/2006/relationships/slide" Target="/ppt/slides/slide7.xml" Id="Rfbbd9d55da3149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9c777e898c4b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8abbe4a3f4691" /><Relationship Type="http://schemas.openxmlformats.org/officeDocument/2006/relationships/theme" Target="/ppt/slideMasters/theme/theme1.xml" Id="R57c079f9766d45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c8abbe4a3f46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0b859a78c4d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bce9d45a74e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e2c462c434c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8da30199842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d5b14bd5547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fbc97b10e4c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2e9a5d8d144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MØLLER MOBILITY GROUP 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MOBILITY GROUP MI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41 417 126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41 187 544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41 406 320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202 228 643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243 789 343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 AARS AS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AS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GÅSBAKK KJELL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GØBEL KURS- OG KONSULENTTJENESTER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819 279 772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MI AS</a:t>
            </a:r>
          </a:p>
        </p:txBody>
      </p:sp>
    </p:spTree>
  </p:cSld>
  <p:clrMapOvr>
    <a:masterClrMapping xmlns:a="http://schemas.openxmlformats.org/drawingml/2006/main"/>
  </p:clrMapOvr>
</p:sld>
</file>