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1394c7974b40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b8d8b8592c4e7e"/>
  </p:sldMasterIdLst>
  <p:sldIdLst>
    <p:sldId xmlns:r="http://schemas.openxmlformats.org/officeDocument/2006/relationships" id="256" r:id="R8d00a6ba1c654423"/>
    <p:sldId xmlns:r="http://schemas.openxmlformats.org/officeDocument/2006/relationships" id="257" r:id="R5faecc2996994cbb"/>
    <p:sldId xmlns:r="http://schemas.openxmlformats.org/officeDocument/2006/relationships" id="258" r:id="Rc04b9fabc87a423c"/>
    <p:sldId xmlns:r="http://schemas.openxmlformats.org/officeDocument/2006/relationships" id="259" r:id="R576c247a69d54f12"/>
    <p:sldId xmlns:r="http://schemas.openxmlformats.org/officeDocument/2006/relationships" id="260" r:id="R15d11436de114b35"/>
    <p:sldId xmlns:r="http://schemas.openxmlformats.org/officeDocument/2006/relationships" id="261" r:id="R98531b0617574936"/>
    <p:sldId xmlns:r="http://schemas.openxmlformats.org/officeDocument/2006/relationships" id="262" r:id="R23aeb750fa454d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b8d8b8592c4e7e" /><Relationship Type="http://schemas.openxmlformats.org/officeDocument/2006/relationships/slide" Target="/ppt/slides/slide1.xml" Id="R8d00a6ba1c654423" /><Relationship Type="http://schemas.openxmlformats.org/officeDocument/2006/relationships/slide" Target="/ppt/slides/slide2.xml" Id="R5faecc2996994cbb" /><Relationship Type="http://schemas.openxmlformats.org/officeDocument/2006/relationships/slide" Target="/ppt/slides/slide3.xml" Id="Rc04b9fabc87a423c" /><Relationship Type="http://schemas.openxmlformats.org/officeDocument/2006/relationships/slide" Target="/ppt/slides/slide4.xml" Id="R576c247a69d54f12" /><Relationship Type="http://schemas.openxmlformats.org/officeDocument/2006/relationships/slide" Target="/ppt/slides/slide5.xml" Id="R15d11436de114b35" /><Relationship Type="http://schemas.openxmlformats.org/officeDocument/2006/relationships/slide" Target="/ppt/slides/slide6.xml" Id="R98531b0617574936" /><Relationship Type="http://schemas.openxmlformats.org/officeDocument/2006/relationships/slide" Target="/ppt/slides/slide7.xml" Id="R23aeb750fa454d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5182e9c6ed44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436c4919c414b" /><Relationship Type="http://schemas.openxmlformats.org/officeDocument/2006/relationships/theme" Target="/ppt/slideMasters/theme/theme1.xml" Id="R1b325ec59bba45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6436c4919c41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581c035f147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2105ba5d040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e6fd5bf8e4d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dce73b7bd42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d17c62ab047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685eb34464a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f31df3a4a4d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MDL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MDL CONSULT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171 828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−143 514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10 212 395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31 649 908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32 854 430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DAHL LINNSUND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Morten Dahl Linnsund, Grasveien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819 460 922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MDL CONSULT AS</a:t>
            </a:r>
          </a:p>
        </p:txBody>
      </p:sp>
    </p:spTree>
  </p:cSld>
  <p:clrMapOvr>
    <a:masterClrMapping xmlns:a="http://schemas.openxmlformats.org/drawingml/2006/main"/>
  </p:clrMapOvr>
</p:sld>
</file>