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4869d06b814b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3db1f2aa0b471d"/>
  </p:sldMasterIdLst>
  <p:sldIdLst>
    <p:sldId xmlns:r="http://schemas.openxmlformats.org/officeDocument/2006/relationships" id="256" r:id="R25f113c191ad416b"/>
    <p:sldId xmlns:r="http://schemas.openxmlformats.org/officeDocument/2006/relationships" id="257" r:id="R75462aef7f444f94"/>
    <p:sldId xmlns:r="http://schemas.openxmlformats.org/officeDocument/2006/relationships" id="258" r:id="R552315a5e6bd46c0"/>
    <p:sldId xmlns:r="http://schemas.openxmlformats.org/officeDocument/2006/relationships" id="259" r:id="R9ccec5394db849ef"/>
    <p:sldId xmlns:r="http://schemas.openxmlformats.org/officeDocument/2006/relationships" id="260" r:id="R80ab1fcb6d7043ab"/>
    <p:sldId xmlns:r="http://schemas.openxmlformats.org/officeDocument/2006/relationships" id="261" r:id="Rcdfea132a9e44fc5"/>
    <p:sldId xmlns:r="http://schemas.openxmlformats.org/officeDocument/2006/relationships" id="262" r:id="Rbe5c83b94b6e4e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3db1f2aa0b471d" /><Relationship Type="http://schemas.openxmlformats.org/officeDocument/2006/relationships/slide" Target="/ppt/slides/slide1.xml" Id="R25f113c191ad416b" /><Relationship Type="http://schemas.openxmlformats.org/officeDocument/2006/relationships/slide" Target="/ppt/slides/slide2.xml" Id="R75462aef7f444f94" /><Relationship Type="http://schemas.openxmlformats.org/officeDocument/2006/relationships/slide" Target="/ppt/slides/slide3.xml" Id="R552315a5e6bd46c0" /><Relationship Type="http://schemas.openxmlformats.org/officeDocument/2006/relationships/slide" Target="/ppt/slides/slide4.xml" Id="R9ccec5394db849ef" /><Relationship Type="http://schemas.openxmlformats.org/officeDocument/2006/relationships/slide" Target="/ppt/slides/slide5.xml" Id="R80ab1fcb6d7043ab" /><Relationship Type="http://schemas.openxmlformats.org/officeDocument/2006/relationships/slide" Target="/ppt/slides/slide6.xml" Id="Rcdfea132a9e44fc5" /><Relationship Type="http://schemas.openxmlformats.org/officeDocument/2006/relationships/slide" Target="/ppt/slides/slide7.xml" Id="Rbe5c83b94b6e4e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80e95b5dd64a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85ea550c34049" /><Relationship Type="http://schemas.openxmlformats.org/officeDocument/2006/relationships/theme" Target="/ppt/slideMasters/theme/theme1.xml" Id="R88848b0ff06c42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685ea550c340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d3e854c3a40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8816f3ef440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a7fdc0d274d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78ca78a9f49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c83235df249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58f8160e744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43a0c021e4d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AKSJEBINGEN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AKSJEBINGEN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AKSJEBINGEN ble etablert [år] og holder til i Vollen.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AKSJEBINGEN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AKSJEBINGEN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AKSJEBINGEN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559 786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2 136 387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2 136 387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AKSJEBINGEN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MESTAD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AKSJEBINGEN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Bjerkåsveien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1391 Vollen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819 654 522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AKSJEBINGEN</a:t>
            </a:r>
          </a:p>
        </p:txBody>
      </p:sp>
    </p:spTree>
  </p:cSld>
  <p:clrMapOvr>
    <a:masterClrMapping xmlns:a="http://schemas.openxmlformats.org/drawingml/2006/main"/>
  </p:clrMapOvr>
</p:sld>
</file>