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ee83fb9cae4f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b521eda7a342d1"/>
  </p:sldMasterIdLst>
  <p:sldIdLst>
    <p:sldId xmlns:r="http://schemas.openxmlformats.org/officeDocument/2006/relationships" id="256" r:id="R8227529988024b18"/>
    <p:sldId xmlns:r="http://schemas.openxmlformats.org/officeDocument/2006/relationships" id="257" r:id="Rbc2097fc13f74ce8"/>
    <p:sldId xmlns:r="http://schemas.openxmlformats.org/officeDocument/2006/relationships" id="258" r:id="Rf1e11d1828fd48f4"/>
    <p:sldId xmlns:r="http://schemas.openxmlformats.org/officeDocument/2006/relationships" id="259" r:id="R165bf3beec814608"/>
    <p:sldId xmlns:r="http://schemas.openxmlformats.org/officeDocument/2006/relationships" id="260" r:id="Re1ff58b1eed04d7e"/>
    <p:sldId xmlns:r="http://schemas.openxmlformats.org/officeDocument/2006/relationships" id="261" r:id="R5947d8207c6e4767"/>
    <p:sldId xmlns:r="http://schemas.openxmlformats.org/officeDocument/2006/relationships" id="262" r:id="Rcd39dde63fc740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521eda7a342d1" /><Relationship Type="http://schemas.openxmlformats.org/officeDocument/2006/relationships/slide" Target="/ppt/slides/slide1.xml" Id="R8227529988024b18" /><Relationship Type="http://schemas.openxmlformats.org/officeDocument/2006/relationships/slide" Target="/ppt/slides/slide2.xml" Id="Rbc2097fc13f74ce8" /><Relationship Type="http://schemas.openxmlformats.org/officeDocument/2006/relationships/slide" Target="/ppt/slides/slide3.xml" Id="Rf1e11d1828fd48f4" /><Relationship Type="http://schemas.openxmlformats.org/officeDocument/2006/relationships/slide" Target="/ppt/slides/slide4.xml" Id="R165bf3beec814608" /><Relationship Type="http://schemas.openxmlformats.org/officeDocument/2006/relationships/slide" Target="/ppt/slides/slide5.xml" Id="Re1ff58b1eed04d7e" /><Relationship Type="http://schemas.openxmlformats.org/officeDocument/2006/relationships/slide" Target="/ppt/slides/slide6.xml" Id="R5947d8207c6e4767" /><Relationship Type="http://schemas.openxmlformats.org/officeDocument/2006/relationships/slide" Target="/ppt/slides/slide7.xml" Id="Rcd39dde63fc740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a29c04d1041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ae438e72041d6" /><Relationship Type="http://schemas.openxmlformats.org/officeDocument/2006/relationships/theme" Target="/ppt/slideMasters/theme/theme1.xml" Id="R744c5a48581e4d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eae438e72041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4e18025fd4d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640e2892d45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8f7aea15749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e09f6464b4b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9ec6c8e1e4d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1d917d20d42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be9ba7b414c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NORGESGRUPPEN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674 269 000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−202 973 000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1 961 974 000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13 421 184 000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32 137 337 000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JOHANNSON HANDEL AS  –  64,7 %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JOHANNSON HANDEL II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LORENTZEN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ASA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KIRKENG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www.norgesgruppen.no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819 731 322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