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8ab0748374c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f826860ec448b"/>
  </p:sldMasterIdLst>
  <p:sldIdLst>
    <p:sldId xmlns:r="http://schemas.openxmlformats.org/officeDocument/2006/relationships" id="256" r:id="R078c2501a0b14b66"/>
    <p:sldId xmlns:r="http://schemas.openxmlformats.org/officeDocument/2006/relationships" id="257" r:id="R56ec2d4f177447d0"/>
    <p:sldId xmlns:r="http://schemas.openxmlformats.org/officeDocument/2006/relationships" id="258" r:id="R50ef78299011496b"/>
    <p:sldId xmlns:r="http://schemas.openxmlformats.org/officeDocument/2006/relationships" id="259" r:id="R0986e510a3aa4b3f"/>
    <p:sldId xmlns:r="http://schemas.openxmlformats.org/officeDocument/2006/relationships" id="260" r:id="R373e8a8dbd324412"/>
    <p:sldId xmlns:r="http://schemas.openxmlformats.org/officeDocument/2006/relationships" id="261" r:id="Ra4576c7ff34a4c51"/>
    <p:sldId xmlns:r="http://schemas.openxmlformats.org/officeDocument/2006/relationships" id="262" r:id="R6f9429c41bea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f826860ec448b" /><Relationship Type="http://schemas.openxmlformats.org/officeDocument/2006/relationships/slide" Target="/ppt/slides/slide1.xml" Id="R078c2501a0b14b66" /><Relationship Type="http://schemas.openxmlformats.org/officeDocument/2006/relationships/slide" Target="/ppt/slides/slide2.xml" Id="R56ec2d4f177447d0" /><Relationship Type="http://schemas.openxmlformats.org/officeDocument/2006/relationships/slide" Target="/ppt/slides/slide3.xml" Id="R50ef78299011496b" /><Relationship Type="http://schemas.openxmlformats.org/officeDocument/2006/relationships/slide" Target="/ppt/slides/slide4.xml" Id="R0986e510a3aa4b3f" /><Relationship Type="http://schemas.openxmlformats.org/officeDocument/2006/relationships/slide" Target="/ppt/slides/slide5.xml" Id="R373e8a8dbd324412" /><Relationship Type="http://schemas.openxmlformats.org/officeDocument/2006/relationships/slide" Target="/ppt/slides/slide6.xml" Id="Ra4576c7ff34a4c51" /><Relationship Type="http://schemas.openxmlformats.org/officeDocument/2006/relationships/slide" Target="/ppt/slides/slide7.xml" Id="R6f9429c41bea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c63e7c241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076d9c93f4d2f" /><Relationship Type="http://schemas.openxmlformats.org/officeDocument/2006/relationships/theme" Target="/ppt/slideMasters/theme/theme1.xml" Id="R1a5c2152453e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076d9c93f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92f393edb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3db0165914c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1270fe80f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0d1ec5488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af84f8c3d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9f85557c24b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23a36c7cd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