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7fafcb13d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a7be7b0fe4fe0"/>
  </p:sldMasterIdLst>
  <p:sldIdLst>
    <p:sldId xmlns:r="http://schemas.openxmlformats.org/officeDocument/2006/relationships" id="256" r:id="Rb2fc9953165e4406"/>
    <p:sldId xmlns:r="http://schemas.openxmlformats.org/officeDocument/2006/relationships" id="257" r:id="Refa32ad4d028470d"/>
    <p:sldId xmlns:r="http://schemas.openxmlformats.org/officeDocument/2006/relationships" id="258" r:id="R41d647376c934c65"/>
    <p:sldId xmlns:r="http://schemas.openxmlformats.org/officeDocument/2006/relationships" id="259" r:id="R9600900b616e40d5"/>
    <p:sldId xmlns:r="http://schemas.openxmlformats.org/officeDocument/2006/relationships" id="260" r:id="R1d826aded28a470c"/>
    <p:sldId xmlns:r="http://schemas.openxmlformats.org/officeDocument/2006/relationships" id="261" r:id="R588de198665a4126"/>
    <p:sldId xmlns:r="http://schemas.openxmlformats.org/officeDocument/2006/relationships" id="262" r:id="R63737345f7ce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a7be7b0fe4fe0" /><Relationship Type="http://schemas.openxmlformats.org/officeDocument/2006/relationships/slide" Target="/ppt/slides/slide1.xml" Id="Rb2fc9953165e4406" /><Relationship Type="http://schemas.openxmlformats.org/officeDocument/2006/relationships/slide" Target="/ppt/slides/slide2.xml" Id="Refa32ad4d028470d" /><Relationship Type="http://schemas.openxmlformats.org/officeDocument/2006/relationships/slide" Target="/ppt/slides/slide3.xml" Id="R41d647376c934c65" /><Relationship Type="http://schemas.openxmlformats.org/officeDocument/2006/relationships/slide" Target="/ppt/slides/slide4.xml" Id="R9600900b616e40d5" /><Relationship Type="http://schemas.openxmlformats.org/officeDocument/2006/relationships/slide" Target="/ppt/slides/slide5.xml" Id="R1d826aded28a470c" /><Relationship Type="http://schemas.openxmlformats.org/officeDocument/2006/relationships/slide" Target="/ppt/slides/slide6.xml" Id="R588de198665a4126" /><Relationship Type="http://schemas.openxmlformats.org/officeDocument/2006/relationships/slide" Target="/ppt/slides/slide7.xml" Id="R63737345f7ce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23d5dd1e3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722be0dd44a9d" /><Relationship Type="http://schemas.openxmlformats.org/officeDocument/2006/relationships/theme" Target="/ppt/slideMasters/theme/theme1.xml" Id="R70dde4e03c47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722be0dd4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1ea69f155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41ef0d78b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3f50792e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3b278592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12c88654f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8c160747c48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32884323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−26 941 583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386 831 858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918 491 600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987 249 522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GYNTLAND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