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e7ec3040d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3b1be86cb43e8"/>
  </p:sldMasterIdLst>
  <p:sldIdLst>
    <p:sldId xmlns:r="http://schemas.openxmlformats.org/officeDocument/2006/relationships" id="256" r:id="R543ee029336f41e4"/>
    <p:sldId xmlns:r="http://schemas.openxmlformats.org/officeDocument/2006/relationships" id="257" r:id="R52f304af17ba4b54"/>
    <p:sldId xmlns:r="http://schemas.openxmlformats.org/officeDocument/2006/relationships" id="258" r:id="Ra1e95763c6264e63"/>
    <p:sldId xmlns:r="http://schemas.openxmlformats.org/officeDocument/2006/relationships" id="259" r:id="Rf9a4c2c1b94a493f"/>
    <p:sldId xmlns:r="http://schemas.openxmlformats.org/officeDocument/2006/relationships" id="260" r:id="Re4f87189cb0c4485"/>
    <p:sldId xmlns:r="http://schemas.openxmlformats.org/officeDocument/2006/relationships" id="261" r:id="R653d0102f43341c1"/>
    <p:sldId xmlns:r="http://schemas.openxmlformats.org/officeDocument/2006/relationships" id="262" r:id="Rbc40e985a007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3b1be86cb43e8" /><Relationship Type="http://schemas.openxmlformats.org/officeDocument/2006/relationships/slide" Target="/ppt/slides/slide1.xml" Id="R543ee029336f41e4" /><Relationship Type="http://schemas.openxmlformats.org/officeDocument/2006/relationships/slide" Target="/ppt/slides/slide2.xml" Id="R52f304af17ba4b54" /><Relationship Type="http://schemas.openxmlformats.org/officeDocument/2006/relationships/slide" Target="/ppt/slides/slide3.xml" Id="Ra1e95763c6264e63" /><Relationship Type="http://schemas.openxmlformats.org/officeDocument/2006/relationships/slide" Target="/ppt/slides/slide4.xml" Id="Rf9a4c2c1b94a493f" /><Relationship Type="http://schemas.openxmlformats.org/officeDocument/2006/relationships/slide" Target="/ppt/slides/slide5.xml" Id="Re4f87189cb0c4485" /><Relationship Type="http://schemas.openxmlformats.org/officeDocument/2006/relationships/slide" Target="/ppt/slides/slide6.xml" Id="R653d0102f43341c1" /><Relationship Type="http://schemas.openxmlformats.org/officeDocument/2006/relationships/slide" Target="/ppt/slides/slide7.xml" Id="Rbc40e985a007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041a61111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09888e9748c3" /><Relationship Type="http://schemas.openxmlformats.org/officeDocument/2006/relationships/theme" Target="/ppt/slideMasters/theme/theme1.xml" Id="R9d0f240a7374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609888e97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948592d4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d5cc9e3c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3eec4e0b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332040944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f5b859a7d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0b75cbfb9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daa64b582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474 852 278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584 882 008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819 808 872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