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da2bf57c2a48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841584ac9946f5"/>
  </p:sldMasterIdLst>
  <p:sldIdLst>
    <p:sldId xmlns:r="http://schemas.openxmlformats.org/officeDocument/2006/relationships" id="256" r:id="R59f22d9237124a0a"/>
    <p:sldId xmlns:r="http://schemas.openxmlformats.org/officeDocument/2006/relationships" id="257" r:id="Reb5b9fb538404005"/>
    <p:sldId xmlns:r="http://schemas.openxmlformats.org/officeDocument/2006/relationships" id="258" r:id="Reb9b64fdff68433e"/>
    <p:sldId xmlns:r="http://schemas.openxmlformats.org/officeDocument/2006/relationships" id="259" r:id="Rc478d7e6724a4c0a"/>
    <p:sldId xmlns:r="http://schemas.openxmlformats.org/officeDocument/2006/relationships" id="260" r:id="Ra5e0174d62df43fd"/>
    <p:sldId xmlns:r="http://schemas.openxmlformats.org/officeDocument/2006/relationships" id="261" r:id="Ra3859c278c624fa3"/>
    <p:sldId xmlns:r="http://schemas.openxmlformats.org/officeDocument/2006/relationships" id="262" r:id="Rf343f571095d4c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41584ac9946f5" /><Relationship Type="http://schemas.openxmlformats.org/officeDocument/2006/relationships/slide" Target="/ppt/slides/slide1.xml" Id="R59f22d9237124a0a" /><Relationship Type="http://schemas.openxmlformats.org/officeDocument/2006/relationships/slide" Target="/ppt/slides/slide2.xml" Id="Reb5b9fb538404005" /><Relationship Type="http://schemas.openxmlformats.org/officeDocument/2006/relationships/slide" Target="/ppt/slides/slide3.xml" Id="Reb9b64fdff68433e" /><Relationship Type="http://schemas.openxmlformats.org/officeDocument/2006/relationships/slide" Target="/ppt/slides/slide4.xml" Id="Rc478d7e6724a4c0a" /><Relationship Type="http://schemas.openxmlformats.org/officeDocument/2006/relationships/slide" Target="/ppt/slides/slide5.xml" Id="Ra5e0174d62df43fd" /><Relationship Type="http://schemas.openxmlformats.org/officeDocument/2006/relationships/slide" Target="/ppt/slides/slide6.xml" Id="Ra3859c278c624fa3" /><Relationship Type="http://schemas.openxmlformats.org/officeDocument/2006/relationships/slide" Target="/ppt/slides/slide7.xml" Id="Rf343f571095d4c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9fd776678f4e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4a2b7b5d24e71" /><Relationship Type="http://schemas.openxmlformats.org/officeDocument/2006/relationships/theme" Target="/ppt/slideMasters/theme/theme1.xml" Id="R37b0645a0fc3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34a2b7b5d2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65bb741ee41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4b4f2521346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caad436064f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a02584eac42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e12d012fb4c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6a2d3d30e45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ae641acce4a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HAUSTA INVESTOR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203 607 160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164 614 849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167 672 410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1 039 860 519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1 065 190 401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TERRENGTRANSPORT HOLDING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819 915 962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