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738fd933b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66da264a3450f"/>
  </p:sldMasterIdLst>
  <p:sldIdLst>
    <p:sldId xmlns:r="http://schemas.openxmlformats.org/officeDocument/2006/relationships" id="256" r:id="R89e146bceab24f34"/>
    <p:sldId xmlns:r="http://schemas.openxmlformats.org/officeDocument/2006/relationships" id="257" r:id="R4918ac0fe1074695"/>
    <p:sldId xmlns:r="http://schemas.openxmlformats.org/officeDocument/2006/relationships" id="258" r:id="Rbe664a9b2a834869"/>
    <p:sldId xmlns:r="http://schemas.openxmlformats.org/officeDocument/2006/relationships" id="259" r:id="R3cf36c282ea443e1"/>
    <p:sldId xmlns:r="http://schemas.openxmlformats.org/officeDocument/2006/relationships" id="260" r:id="Rcb3b38f3d27b48d1"/>
    <p:sldId xmlns:r="http://schemas.openxmlformats.org/officeDocument/2006/relationships" id="261" r:id="R92b21752e05e48b0"/>
    <p:sldId xmlns:r="http://schemas.openxmlformats.org/officeDocument/2006/relationships" id="262" r:id="R758984a364d2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66da264a3450f" /><Relationship Type="http://schemas.openxmlformats.org/officeDocument/2006/relationships/slide" Target="/ppt/slides/slide1.xml" Id="R89e146bceab24f34" /><Relationship Type="http://schemas.openxmlformats.org/officeDocument/2006/relationships/slide" Target="/ppt/slides/slide2.xml" Id="R4918ac0fe1074695" /><Relationship Type="http://schemas.openxmlformats.org/officeDocument/2006/relationships/slide" Target="/ppt/slides/slide3.xml" Id="Rbe664a9b2a834869" /><Relationship Type="http://schemas.openxmlformats.org/officeDocument/2006/relationships/slide" Target="/ppt/slides/slide4.xml" Id="R3cf36c282ea443e1" /><Relationship Type="http://schemas.openxmlformats.org/officeDocument/2006/relationships/slide" Target="/ppt/slides/slide5.xml" Id="Rcb3b38f3d27b48d1" /><Relationship Type="http://schemas.openxmlformats.org/officeDocument/2006/relationships/slide" Target="/ppt/slides/slide6.xml" Id="R92b21752e05e48b0" /><Relationship Type="http://schemas.openxmlformats.org/officeDocument/2006/relationships/slide" Target="/ppt/slides/slide7.xml" Id="R758984a364d2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1fd3bc69c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fcfe464a47dc" /><Relationship Type="http://schemas.openxmlformats.org/officeDocument/2006/relationships/theme" Target="/ppt/slideMasters/theme/theme1.xml" Id="R6b8bd2d80b63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7fcfe464a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aa5a89b4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86f7ecbf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ec033405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75b00bc9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5dc8b294e48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400e6249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1e54b7bb9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STIFTELSE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