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b8de12c8e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4f708353c4daa"/>
  </p:sldMasterIdLst>
  <p:sldIdLst>
    <p:sldId xmlns:r="http://schemas.openxmlformats.org/officeDocument/2006/relationships" id="256" r:id="R2af046b0be524895"/>
    <p:sldId xmlns:r="http://schemas.openxmlformats.org/officeDocument/2006/relationships" id="257" r:id="R8df35bf31966439f"/>
    <p:sldId xmlns:r="http://schemas.openxmlformats.org/officeDocument/2006/relationships" id="258" r:id="R205b7b574a694147"/>
    <p:sldId xmlns:r="http://schemas.openxmlformats.org/officeDocument/2006/relationships" id="259" r:id="R604ccc49f1e6475b"/>
    <p:sldId xmlns:r="http://schemas.openxmlformats.org/officeDocument/2006/relationships" id="260" r:id="Rc0d038c9a81c4012"/>
    <p:sldId xmlns:r="http://schemas.openxmlformats.org/officeDocument/2006/relationships" id="261" r:id="Rbeeb251deea84f6d"/>
    <p:sldId xmlns:r="http://schemas.openxmlformats.org/officeDocument/2006/relationships" id="262" r:id="R1dfcafc3683d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4f708353c4daa" /><Relationship Type="http://schemas.openxmlformats.org/officeDocument/2006/relationships/slide" Target="/ppt/slides/slide1.xml" Id="R2af046b0be524895" /><Relationship Type="http://schemas.openxmlformats.org/officeDocument/2006/relationships/slide" Target="/ppt/slides/slide2.xml" Id="R8df35bf31966439f" /><Relationship Type="http://schemas.openxmlformats.org/officeDocument/2006/relationships/slide" Target="/ppt/slides/slide3.xml" Id="R205b7b574a694147" /><Relationship Type="http://schemas.openxmlformats.org/officeDocument/2006/relationships/slide" Target="/ppt/slides/slide4.xml" Id="R604ccc49f1e6475b" /><Relationship Type="http://schemas.openxmlformats.org/officeDocument/2006/relationships/slide" Target="/ppt/slides/slide5.xml" Id="Rc0d038c9a81c4012" /><Relationship Type="http://schemas.openxmlformats.org/officeDocument/2006/relationships/slide" Target="/ppt/slides/slide6.xml" Id="Rbeeb251deea84f6d" /><Relationship Type="http://schemas.openxmlformats.org/officeDocument/2006/relationships/slide" Target="/ppt/slides/slide7.xml" Id="R1dfcafc3683d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0e95b341f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adf48ee646b0" /><Relationship Type="http://schemas.openxmlformats.org/officeDocument/2006/relationships/theme" Target="/ppt/slideMasters/theme/theme1.xml" Id="Racef9e9bbab4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4adf48ee6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eea72074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9fe31cc5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81be21a2b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1a06595e6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0db1f3af845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bf2ebac44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e0e2b1a84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4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674 350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23 718 550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23 913 241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JAKOB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820 060 202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