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a38e5a666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038486bfb4f4f"/>
  </p:sldMasterIdLst>
  <p:sldIdLst>
    <p:sldId xmlns:r="http://schemas.openxmlformats.org/officeDocument/2006/relationships" id="256" r:id="R0fce9fadc06842db"/>
    <p:sldId xmlns:r="http://schemas.openxmlformats.org/officeDocument/2006/relationships" id="257" r:id="R35509cf3ea49419b"/>
    <p:sldId xmlns:r="http://schemas.openxmlformats.org/officeDocument/2006/relationships" id="258" r:id="R0cf2a25b76314d84"/>
    <p:sldId xmlns:r="http://schemas.openxmlformats.org/officeDocument/2006/relationships" id="259" r:id="R5c7b28b7e5544b4d"/>
    <p:sldId xmlns:r="http://schemas.openxmlformats.org/officeDocument/2006/relationships" id="260" r:id="R6cde2764685b433b"/>
    <p:sldId xmlns:r="http://schemas.openxmlformats.org/officeDocument/2006/relationships" id="261" r:id="R6b3d77616f7747dd"/>
    <p:sldId xmlns:r="http://schemas.openxmlformats.org/officeDocument/2006/relationships" id="262" r:id="R06acdd48415b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038486bfb4f4f" /><Relationship Type="http://schemas.openxmlformats.org/officeDocument/2006/relationships/slide" Target="/ppt/slides/slide1.xml" Id="R0fce9fadc06842db" /><Relationship Type="http://schemas.openxmlformats.org/officeDocument/2006/relationships/slide" Target="/ppt/slides/slide2.xml" Id="R35509cf3ea49419b" /><Relationship Type="http://schemas.openxmlformats.org/officeDocument/2006/relationships/slide" Target="/ppt/slides/slide3.xml" Id="R0cf2a25b76314d84" /><Relationship Type="http://schemas.openxmlformats.org/officeDocument/2006/relationships/slide" Target="/ppt/slides/slide4.xml" Id="R5c7b28b7e5544b4d" /><Relationship Type="http://schemas.openxmlformats.org/officeDocument/2006/relationships/slide" Target="/ppt/slides/slide5.xml" Id="R6cde2764685b433b" /><Relationship Type="http://schemas.openxmlformats.org/officeDocument/2006/relationships/slide" Target="/ppt/slides/slide6.xml" Id="R6b3d77616f7747dd" /><Relationship Type="http://schemas.openxmlformats.org/officeDocument/2006/relationships/slide" Target="/ppt/slides/slide7.xml" Id="R06acdd48415b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42cfbd176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bb5bd89341b6" /><Relationship Type="http://schemas.openxmlformats.org/officeDocument/2006/relationships/theme" Target="/ppt/slideMasters/theme/theme1.xml" Id="Rc517b28b19e4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4bb5bd893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6fe3f5f4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f76ccade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91c78e5b4e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9b83afe6e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5568bad4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edcb7fe71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eac02872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PIKHAUGEN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PIKHAUGEN 3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14 390 492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396 758 798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405 532 862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HANS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820 149 432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PIKHAUGEN 3 AS</a:t>
            </a:r>
          </a:p>
        </p:txBody>
      </p:sp>
    </p:spTree>
  </p:cSld>
  <p:clrMapOvr>
    <a:masterClrMapping xmlns:a="http://schemas.openxmlformats.org/drawingml/2006/main"/>
  </p:clrMapOvr>
</p:sld>
</file>