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ab89a56a3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7ff9c6dfb4fbc"/>
  </p:sldMasterIdLst>
  <p:sldIdLst>
    <p:sldId xmlns:r="http://schemas.openxmlformats.org/officeDocument/2006/relationships" id="256" r:id="Rb06ae7938cdc4e09"/>
    <p:sldId xmlns:r="http://schemas.openxmlformats.org/officeDocument/2006/relationships" id="257" r:id="R7d1cbfdf34ae45c0"/>
    <p:sldId xmlns:r="http://schemas.openxmlformats.org/officeDocument/2006/relationships" id="258" r:id="R968c1bc1d0064367"/>
    <p:sldId xmlns:r="http://schemas.openxmlformats.org/officeDocument/2006/relationships" id="259" r:id="R80ce0782cc554a7b"/>
    <p:sldId xmlns:r="http://schemas.openxmlformats.org/officeDocument/2006/relationships" id="260" r:id="Rcfe2b6e2ee5e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7ff9c6dfb4fbc" /><Relationship Type="http://schemas.openxmlformats.org/officeDocument/2006/relationships/slide" Target="/ppt/slides/slide1.xml" Id="Rb06ae7938cdc4e09" /><Relationship Type="http://schemas.openxmlformats.org/officeDocument/2006/relationships/slide" Target="/ppt/slides/slide2.xml" Id="R7d1cbfdf34ae45c0" /><Relationship Type="http://schemas.openxmlformats.org/officeDocument/2006/relationships/slide" Target="/ppt/slides/slide3.xml" Id="R968c1bc1d0064367" /><Relationship Type="http://schemas.openxmlformats.org/officeDocument/2006/relationships/slide" Target="/ppt/slides/slide4.xml" Id="R80ce0782cc554a7b" /><Relationship Type="http://schemas.openxmlformats.org/officeDocument/2006/relationships/slide" Target="/ppt/slides/slide5.xml" Id="Rcfe2b6e2ee5e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a1f5df73b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e18601bd54ed1" /><Relationship Type="http://schemas.openxmlformats.org/officeDocument/2006/relationships/theme" Target="/ppt/slideMasters/theme/theme1.xml" Id="R1589807764b0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6e18601bd5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dd13cab9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2862792a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713f5b915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a275ebb8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98f458f4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