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e1bf0a815444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d323c9a0244a7"/>
  </p:sldMasterIdLst>
  <p:sldIdLst>
    <p:sldId xmlns:r="http://schemas.openxmlformats.org/officeDocument/2006/relationships" id="256" r:id="R38ffa308b7f647f4"/>
    <p:sldId xmlns:r="http://schemas.openxmlformats.org/officeDocument/2006/relationships" id="257" r:id="R2c885217efb64519"/>
    <p:sldId xmlns:r="http://schemas.openxmlformats.org/officeDocument/2006/relationships" id="258" r:id="Rdbce009ffe664c50"/>
    <p:sldId xmlns:r="http://schemas.openxmlformats.org/officeDocument/2006/relationships" id="259" r:id="R06f3e75e7a434a6c"/>
    <p:sldId xmlns:r="http://schemas.openxmlformats.org/officeDocument/2006/relationships" id="260" r:id="Rd0c8790be7d946f9"/>
    <p:sldId xmlns:r="http://schemas.openxmlformats.org/officeDocument/2006/relationships" id="261" r:id="Re9d3d0000c884c79"/>
    <p:sldId xmlns:r="http://schemas.openxmlformats.org/officeDocument/2006/relationships" id="262" r:id="Rde8750607e104e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d323c9a0244a7" /><Relationship Type="http://schemas.openxmlformats.org/officeDocument/2006/relationships/slide" Target="/ppt/slides/slide1.xml" Id="R38ffa308b7f647f4" /><Relationship Type="http://schemas.openxmlformats.org/officeDocument/2006/relationships/slide" Target="/ppt/slides/slide2.xml" Id="R2c885217efb64519" /><Relationship Type="http://schemas.openxmlformats.org/officeDocument/2006/relationships/slide" Target="/ppt/slides/slide3.xml" Id="Rdbce009ffe664c50" /><Relationship Type="http://schemas.openxmlformats.org/officeDocument/2006/relationships/slide" Target="/ppt/slides/slide4.xml" Id="R06f3e75e7a434a6c" /><Relationship Type="http://schemas.openxmlformats.org/officeDocument/2006/relationships/slide" Target="/ppt/slides/slide5.xml" Id="Rd0c8790be7d946f9" /><Relationship Type="http://schemas.openxmlformats.org/officeDocument/2006/relationships/slide" Target="/ppt/slides/slide6.xml" Id="Re9d3d0000c884c79" /><Relationship Type="http://schemas.openxmlformats.org/officeDocument/2006/relationships/slide" Target="/ppt/slides/slide7.xml" Id="Rde8750607e104e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26ad305b943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dcbcdfbc643d8" /><Relationship Type="http://schemas.openxmlformats.org/officeDocument/2006/relationships/theme" Target="/ppt/slideMasters/theme/theme1.xml" Id="R7c6969f60551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dcbcdfbc643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87da39c3547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a4af0c3a246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ef3fa65814b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7888311a3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2ac42bcdd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99d6cbaf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8c99aca8745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DANIELSEN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FRIISØ JENSEN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MAI-BRITT TRYDAL-JENSEN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EDLE THRANE PEDERSEN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 LINDGREN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INGVILL JOHNSEN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