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0fbdcc914348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aade564a6d4242"/>
  </p:sldMasterIdLst>
  <p:sldIdLst>
    <p:sldId xmlns:r="http://schemas.openxmlformats.org/officeDocument/2006/relationships" id="256" r:id="R2d619e7db5314abf"/>
    <p:sldId xmlns:r="http://schemas.openxmlformats.org/officeDocument/2006/relationships" id="257" r:id="Ra28b1c96bfff4253"/>
    <p:sldId xmlns:r="http://schemas.openxmlformats.org/officeDocument/2006/relationships" id="258" r:id="Red77c36fecdc4feb"/>
    <p:sldId xmlns:r="http://schemas.openxmlformats.org/officeDocument/2006/relationships" id="259" r:id="Rd293b1b38dcd4b63"/>
    <p:sldId xmlns:r="http://schemas.openxmlformats.org/officeDocument/2006/relationships" id="260" r:id="R20010d8f744b4beb"/>
    <p:sldId xmlns:r="http://schemas.openxmlformats.org/officeDocument/2006/relationships" id="261" r:id="R3c925c4f96c649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ade564a6d4242" /><Relationship Type="http://schemas.openxmlformats.org/officeDocument/2006/relationships/slide" Target="/ppt/slides/slide1.xml" Id="R2d619e7db5314abf" /><Relationship Type="http://schemas.openxmlformats.org/officeDocument/2006/relationships/slide" Target="/ppt/slides/slide2.xml" Id="Ra28b1c96bfff4253" /><Relationship Type="http://schemas.openxmlformats.org/officeDocument/2006/relationships/slide" Target="/ppt/slides/slide3.xml" Id="Red77c36fecdc4feb" /><Relationship Type="http://schemas.openxmlformats.org/officeDocument/2006/relationships/slide" Target="/ppt/slides/slide4.xml" Id="Rd293b1b38dcd4b63" /><Relationship Type="http://schemas.openxmlformats.org/officeDocument/2006/relationships/slide" Target="/ppt/slides/slide5.xml" Id="R20010d8f744b4beb" /><Relationship Type="http://schemas.openxmlformats.org/officeDocument/2006/relationships/slide" Target="/ppt/slides/slide6.xml" Id="R3c925c4f96c649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f294c4c0b4b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cb177b3264b54" /><Relationship Type="http://schemas.openxmlformats.org/officeDocument/2006/relationships/theme" Target="/ppt/slideMasters/theme/theme1.xml" Id="R1552b735c3a649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1cb177b3264b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46035733f4c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33f6bf1e74f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1ecbb159f47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d379dc8344a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abe8370d149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16817fa2943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LIDSKJALV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LIDSKJALV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LIDSKJALV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LIDSKJALV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LIDSKJALV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LIDSKJALV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Løvenskiolds vei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820 658 752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LIDSKJALV AS</a:t>
            </a:r>
          </a:p>
        </p:txBody>
      </p:sp>
    </p:spTree>
  </p:cSld>
  <p:clrMapOvr>
    <a:masterClrMapping xmlns:a="http://schemas.openxmlformats.org/drawingml/2006/main"/>
  </p:clrMapOvr>
</p:sld>
</file>