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83f157c3244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f049809e2e4606"/>
  </p:sldMasterIdLst>
  <p:sldIdLst>
    <p:sldId xmlns:r="http://schemas.openxmlformats.org/officeDocument/2006/relationships" id="256" r:id="Rfee8803cce8f487c"/>
    <p:sldId xmlns:r="http://schemas.openxmlformats.org/officeDocument/2006/relationships" id="257" r:id="R038ea00ea4084639"/>
    <p:sldId xmlns:r="http://schemas.openxmlformats.org/officeDocument/2006/relationships" id="258" r:id="Rec6d2046794c46e3"/>
    <p:sldId xmlns:r="http://schemas.openxmlformats.org/officeDocument/2006/relationships" id="259" r:id="R357cc58357cb4eb1"/>
    <p:sldId xmlns:r="http://schemas.openxmlformats.org/officeDocument/2006/relationships" id="260" r:id="R51b6f3bd03db4554"/>
    <p:sldId xmlns:r="http://schemas.openxmlformats.org/officeDocument/2006/relationships" id="261" r:id="R583f57ba001141d3"/>
    <p:sldId xmlns:r="http://schemas.openxmlformats.org/officeDocument/2006/relationships" id="262" r:id="R54fcc81cc05a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049809e2e4606" /><Relationship Type="http://schemas.openxmlformats.org/officeDocument/2006/relationships/slide" Target="/ppt/slides/slide1.xml" Id="Rfee8803cce8f487c" /><Relationship Type="http://schemas.openxmlformats.org/officeDocument/2006/relationships/slide" Target="/ppt/slides/slide2.xml" Id="R038ea00ea4084639" /><Relationship Type="http://schemas.openxmlformats.org/officeDocument/2006/relationships/slide" Target="/ppt/slides/slide3.xml" Id="Rec6d2046794c46e3" /><Relationship Type="http://schemas.openxmlformats.org/officeDocument/2006/relationships/slide" Target="/ppt/slides/slide4.xml" Id="R357cc58357cb4eb1" /><Relationship Type="http://schemas.openxmlformats.org/officeDocument/2006/relationships/slide" Target="/ppt/slides/slide5.xml" Id="R51b6f3bd03db4554" /><Relationship Type="http://schemas.openxmlformats.org/officeDocument/2006/relationships/slide" Target="/ppt/slides/slide6.xml" Id="R583f57ba001141d3" /><Relationship Type="http://schemas.openxmlformats.org/officeDocument/2006/relationships/slide" Target="/ppt/slides/slide7.xml" Id="R54fcc81cc05a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233d7ae984e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13393e57443f1" /><Relationship Type="http://schemas.openxmlformats.org/officeDocument/2006/relationships/theme" Target="/ppt/slideMasters/theme/theme1.xml" Id="Rd5b42ed6da4043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e13393e57443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f20cd2e4f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b55bcdfca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c261a870b4d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018551fcd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94f42106b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25fdb2db74f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f8270475549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LIDSKJALV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LIDSKJALV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LIDSKJALV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LIDSKJALV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LIDSKJALV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LIDSKJALV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LIDSKJALV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LINN FOSSUM HAVNELID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UGEDAL SOLHEIM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LIDSKJALV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Løvenskiolds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820 658 752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LIDSKJALV AS</a:t>
            </a:r>
          </a:p>
        </p:txBody>
      </p:sp>
    </p:spTree>
  </p:cSld>
  <p:clrMapOvr>
    <a:masterClrMapping xmlns:a="http://schemas.openxmlformats.org/drawingml/2006/main"/>
  </p:clrMapOvr>
</p:sld>
</file>