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f9fe386d6f49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c0731816c24b2d"/>
  </p:sldMasterIdLst>
  <p:sldIdLst>
    <p:sldId xmlns:r="http://schemas.openxmlformats.org/officeDocument/2006/relationships" id="256" r:id="Rd3f33dbd8a3c4982"/>
    <p:sldId xmlns:r="http://schemas.openxmlformats.org/officeDocument/2006/relationships" id="257" r:id="R3168b439d5694983"/>
    <p:sldId xmlns:r="http://schemas.openxmlformats.org/officeDocument/2006/relationships" id="258" r:id="Ra0e837f51c454fe0"/>
    <p:sldId xmlns:r="http://schemas.openxmlformats.org/officeDocument/2006/relationships" id="259" r:id="R4016435ef95241eb"/>
    <p:sldId xmlns:r="http://schemas.openxmlformats.org/officeDocument/2006/relationships" id="260" r:id="Rb2c256402448405f"/>
    <p:sldId xmlns:r="http://schemas.openxmlformats.org/officeDocument/2006/relationships" id="261" r:id="Ra039b1023fc143a7"/>
    <p:sldId xmlns:r="http://schemas.openxmlformats.org/officeDocument/2006/relationships" id="262" r:id="R9e86d24c2dc749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c0731816c24b2d" /><Relationship Type="http://schemas.openxmlformats.org/officeDocument/2006/relationships/slide" Target="/ppt/slides/slide1.xml" Id="Rd3f33dbd8a3c4982" /><Relationship Type="http://schemas.openxmlformats.org/officeDocument/2006/relationships/slide" Target="/ppt/slides/slide2.xml" Id="R3168b439d5694983" /><Relationship Type="http://schemas.openxmlformats.org/officeDocument/2006/relationships/slide" Target="/ppt/slides/slide3.xml" Id="Ra0e837f51c454fe0" /><Relationship Type="http://schemas.openxmlformats.org/officeDocument/2006/relationships/slide" Target="/ppt/slides/slide4.xml" Id="R4016435ef95241eb" /><Relationship Type="http://schemas.openxmlformats.org/officeDocument/2006/relationships/slide" Target="/ppt/slides/slide5.xml" Id="Rb2c256402448405f" /><Relationship Type="http://schemas.openxmlformats.org/officeDocument/2006/relationships/slide" Target="/ppt/slides/slide6.xml" Id="Ra039b1023fc143a7" /><Relationship Type="http://schemas.openxmlformats.org/officeDocument/2006/relationships/slide" Target="/ppt/slides/slide7.xml" Id="R9e86d24c2dc749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a7110f00149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297a5f5994ebb" /><Relationship Type="http://schemas.openxmlformats.org/officeDocument/2006/relationships/theme" Target="/ppt/slideMasters/theme/theme1.xml" Id="R2cc92db913c246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1297a5f5994e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aa6d7c3f140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979442c0b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b4847674c46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55c17c6d241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53cbb139644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241973fce48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3844aae6646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NOCAP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3 329 076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3 339 076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LE-HANSEN NHUNG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Hoels vei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820 673 662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