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2ead896cd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d146ffeb946cc"/>
  </p:sldMasterIdLst>
  <p:sldIdLst>
    <p:sldId xmlns:r="http://schemas.openxmlformats.org/officeDocument/2006/relationships" id="256" r:id="Rb8f14b2c73a94dd3"/>
    <p:sldId xmlns:r="http://schemas.openxmlformats.org/officeDocument/2006/relationships" id="257" r:id="Rf8407003b63044dd"/>
    <p:sldId xmlns:r="http://schemas.openxmlformats.org/officeDocument/2006/relationships" id="258" r:id="R09b8deb65b3b4976"/>
    <p:sldId xmlns:r="http://schemas.openxmlformats.org/officeDocument/2006/relationships" id="259" r:id="R7786b9cb2a6e4f91"/>
    <p:sldId xmlns:r="http://schemas.openxmlformats.org/officeDocument/2006/relationships" id="260" r:id="Rdfdc0f6bf433456a"/>
    <p:sldId xmlns:r="http://schemas.openxmlformats.org/officeDocument/2006/relationships" id="261" r:id="R86563241185c4738"/>
    <p:sldId xmlns:r="http://schemas.openxmlformats.org/officeDocument/2006/relationships" id="262" r:id="R5261427907bf4b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d146ffeb946cc" /><Relationship Type="http://schemas.openxmlformats.org/officeDocument/2006/relationships/slide" Target="/ppt/slides/slide1.xml" Id="Rb8f14b2c73a94dd3" /><Relationship Type="http://schemas.openxmlformats.org/officeDocument/2006/relationships/slide" Target="/ppt/slides/slide2.xml" Id="Rf8407003b63044dd" /><Relationship Type="http://schemas.openxmlformats.org/officeDocument/2006/relationships/slide" Target="/ppt/slides/slide3.xml" Id="R09b8deb65b3b4976" /><Relationship Type="http://schemas.openxmlformats.org/officeDocument/2006/relationships/slide" Target="/ppt/slides/slide4.xml" Id="R7786b9cb2a6e4f91" /><Relationship Type="http://schemas.openxmlformats.org/officeDocument/2006/relationships/slide" Target="/ppt/slides/slide5.xml" Id="Rdfdc0f6bf433456a" /><Relationship Type="http://schemas.openxmlformats.org/officeDocument/2006/relationships/slide" Target="/ppt/slides/slide6.xml" Id="R86563241185c4738" /><Relationship Type="http://schemas.openxmlformats.org/officeDocument/2006/relationships/slide" Target="/ppt/slides/slide7.xml" Id="R5261427907bf4b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4b216a069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3492c2974057" /><Relationship Type="http://schemas.openxmlformats.org/officeDocument/2006/relationships/theme" Target="/ppt/slideMasters/theme/theme1.xml" Id="Ra49e336b7756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e3492c297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e16a41fe3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178824333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6cd41a70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0f4169f5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025fcc4fe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678df41b4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ae7bda5b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ANMANO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ANMANO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ANDERS FRISENDAL WESTERHEIM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820 756 142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