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7bff7af6794f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353ec7b98d4173"/>
  </p:sldMasterIdLst>
  <p:sldIdLst>
    <p:sldId xmlns:r="http://schemas.openxmlformats.org/officeDocument/2006/relationships" id="256" r:id="Ra70ec5c298a64185"/>
    <p:sldId xmlns:r="http://schemas.openxmlformats.org/officeDocument/2006/relationships" id="257" r:id="R5012905a501445c3"/>
    <p:sldId xmlns:r="http://schemas.openxmlformats.org/officeDocument/2006/relationships" id="258" r:id="R8075c4918a224cf6"/>
    <p:sldId xmlns:r="http://schemas.openxmlformats.org/officeDocument/2006/relationships" id="259" r:id="Rbaca654b6df54768"/>
    <p:sldId xmlns:r="http://schemas.openxmlformats.org/officeDocument/2006/relationships" id="260" r:id="R159cd1296a0e42c5"/>
    <p:sldId xmlns:r="http://schemas.openxmlformats.org/officeDocument/2006/relationships" id="261" r:id="Rc2bb8043e0654b58"/>
    <p:sldId xmlns:r="http://schemas.openxmlformats.org/officeDocument/2006/relationships" id="262" r:id="R4d4df0044e8f41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353ec7b98d4173" /><Relationship Type="http://schemas.openxmlformats.org/officeDocument/2006/relationships/slide" Target="/ppt/slides/slide1.xml" Id="Ra70ec5c298a64185" /><Relationship Type="http://schemas.openxmlformats.org/officeDocument/2006/relationships/slide" Target="/ppt/slides/slide2.xml" Id="R5012905a501445c3" /><Relationship Type="http://schemas.openxmlformats.org/officeDocument/2006/relationships/slide" Target="/ppt/slides/slide3.xml" Id="R8075c4918a224cf6" /><Relationship Type="http://schemas.openxmlformats.org/officeDocument/2006/relationships/slide" Target="/ppt/slides/slide4.xml" Id="Rbaca654b6df54768" /><Relationship Type="http://schemas.openxmlformats.org/officeDocument/2006/relationships/slide" Target="/ppt/slides/slide5.xml" Id="R159cd1296a0e42c5" /><Relationship Type="http://schemas.openxmlformats.org/officeDocument/2006/relationships/slide" Target="/ppt/slides/slide6.xml" Id="Rc2bb8043e0654b58" /><Relationship Type="http://schemas.openxmlformats.org/officeDocument/2006/relationships/slide" Target="/ppt/slides/slide7.xml" Id="R4d4df0044e8f41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2ec5510ab14d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41f9091a047ff" /><Relationship Type="http://schemas.openxmlformats.org/officeDocument/2006/relationships/theme" Target="/ppt/slideMasters/theme/theme1.xml" Id="R54885495f26e47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041f9091a047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91007fde54f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0fc795ebd4d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32f2ab88e42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ccb69b3d540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933f05b6b49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9b8cc6c8544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1d2033f8748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FOSSIL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FOSSIL INVEST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−109 200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−109 201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−71 176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1 408 077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LIDSKJALV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VT12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Vinterbro terrasse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820 920 422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FOSSIL INVEST AS</a:t>
            </a:r>
          </a:p>
        </p:txBody>
      </p:sp>
    </p:spTree>
  </p:cSld>
  <p:clrMapOvr>
    <a:masterClrMapping xmlns:a="http://schemas.openxmlformats.org/drawingml/2006/main"/>
  </p:clrMapOvr>
</p:sld>
</file>