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8ec44ba1c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e63185ba446f6"/>
  </p:sldMasterIdLst>
  <p:sldIdLst>
    <p:sldId xmlns:r="http://schemas.openxmlformats.org/officeDocument/2006/relationships" id="256" r:id="R81b64f5d782141d0"/>
    <p:sldId xmlns:r="http://schemas.openxmlformats.org/officeDocument/2006/relationships" id="257" r:id="R50a19374aabc4c05"/>
    <p:sldId xmlns:r="http://schemas.openxmlformats.org/officeDocument/2006/relationships" id="258" r:id="R607a9b90188b4d56"/>
    <p:sldId xmlns:r="http://schemas.openxmlformats.org/officeDocument/2006/relationships" id="259" r:id="R58b01b21ba8f4d7f"/>
    <p:sldId xmlns:r="http://schemas.openxmlformats.org/officeDocument/2006/relationships" id="260" r:id="R7d24862c8f874804"/>
    <p:sldId xmlns:r="http://schemas.openxmlformats.org/officeDocument/2006/relationships" id="261" r:id="R8e89678eabb843d9"/>
    <p:sldId xmlns:r="http://schemas.openxmlformats.org/officeDocument/2006/relationships" id="262" r:id="R92b972473f4b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e63185ba446f6" /><Relationship Type="http://schemas.openxmlformats.org/officeDocument/2006/relationships/slide" Target="/ppt/slides/slide1.xml" Id="R81b64f5d782141d0" /><Relationship Type="http://schemas.openxmlformats.org/officeDocument/2006/relationships/slide" Target="/ppt/slides/slide2.xml" Id="R50a19374aabc4c05" /><Relationship Type="http://schemas.openxmlformats.org/officeDocument/2006/relationships/slide" Target="/ppt/slides/slide3.xml" Id="R607a9b90188b4d56" /><Relationship Type="http://schemas.openxmlformats.org/officeDocument/2006/relationships/slide" Target="/ppt/slides/slide4.xml" Id="R58b01b21ba8f4d7f" /><Relationship Type="http://schemas.openxmlformats.org/officeDocument/2006/relationships/slide" Target="/ppt/slides/slide5.xml" Id="R7d24862c8f874804" /><Relationship Type="http://schemas.openxmlformats.org/officeDocument/2006/relationships/slide" Target="/ppt/slides/slide6.xml" Id="R8e89678eabb843d9" /><Relationship Type="http://schemas.openxmlformats.org/officeDocument/2006/relationships/slide" Target="/ppt/slides/slide7.xml" Id="R92b972473f4b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dbbfa6160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f7638fb14975" /><Relationship Type="http://schemas.openxmlformats.org/officeDocument/2006/relationships/theme" Target="/ppt/slideMasters/theme/theme1.xml" Id="R1582abf69ad3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5f7638fb1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d6f60dbbd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36193fd25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fb75d0bc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af8a4500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9a4101446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052dc9e6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ff6d2b10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A-INVEST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SVEN GUNNAR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820 937 872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