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4496e6ae9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080def99e43f4"/>
  </p:sldMasterIdLst>
  <p:sldIdLst>
    <p:sldId xmlns:r="http://schemas.openxmlformats.org/officeDocument/2006/relationships" id="256" r:id="R091d8f1f66a64c71"/>
    <p:sldId xmlns:r="http://schemas.openxmlformats.org/officeDocument/2006/relationships" id="257" r:id="R0dbf6958535c4511"/>
    <p:sldId xmlns:r="http://schemas.openxmlformats.org/officeDocument/2006/relationships" id="258" r:id="R7954afba5bf84495"/>
    <p:sldId xmlns:r="http://schemas.openxmlformats.org/officeDocument/2006/relationships" id="259" r:id="R71e61b29c0de47f6"/>
    <p:sldId xmlns:r="http://schemas.openxmlformats.org/officeDocument/2006/relationships" id="260" r:id="R3ab65a3cab634772"/>
    <p:sldId xmlns:r="http://schemas.openxmlformats.org/officeDocument/2006/relationships" id="261" r:id="R7fe5676bc6c540d6"/>
    <p:sldId xmlns:r="http://schemas.openxmlformats.org/officeDocument/2006/relationships" id="262" r:id="Rbd2bef0ccf04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080def99e43f4" /><Relationship Type="http://schemas.openxmlformats.org/officeDocument/2006/relationships/slide" Target="/ppt/slides/slide1.xml" Id="R091d8f1f66a64c71" /><Relationship Type="http://schemas.openxmlformats.org/officeDocument/2006/relationships/slide" Target="/ppt/slides/slide2.xml" Id="R0dbf6958535c4511" /><Relationship Type="http://schemas.openxmlformats.org/officeDocument/2006/relationships/slide" Target="/ppt/slides/slide3.xml" Id="R7954afba5bf84495" /><Relationship Type="http://schemas.openxmlformats.org/officeDocument/2006/relationships/slide" Target="/ppt/slides/slide4.xml" Id="R71e61b29c0de47f6" /><Relationship Type="http://schemas.openxmlformats.org/officeDocument/2006/relationships/slide" Target="/ppt/slides/slide5.xml" Id="R3ab65a3cab634772" /><Relationship Type="http://schemas.openxmlformats.org/officeDocument/2006/relationships/slide" Target="/ppt/slides/slide6.xml" Id="R7fe5676bc6c540d6" /><Relationship Type="http://schemas.openxmlformats.org/officeDocument/2006/relationships/slide" Target="/ppt/slides/slide7.xml" Id="Rbd2bef0ccf04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1ce065057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fce9f9d8d4847" /><Relationship Type="http://schemas.openxmlformats.org/officeDocument/2006/relationships/theme" Target="/ppt/slideMasters/theme/theme1.xml" Id="R53cb956d60a2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fce9f9d8d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e97cfddc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a5db9ac6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f9bf1f95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d9d62f25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6e92b6dfc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1bf6f00c3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11eea770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