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c26be61a7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d3d2143cc4a9a"/>
  </p:sldMasterIdLst>
  <p:sldIdLst>
    <p:sldId xmlns:r="http://schemas.openxmlformats.org/officeDocument/2006/relationships" id="256" r:id="R742b5d30b03f44e4"/>
    <p:sldId xmlns:r="http://schemas.openxmlformats.org/officeDocument/2006/relationships" id="257" r:id="Rd4f097a2bbba4f37"/>
    <p:sldId xmlns:r="http://schemas.openxmlformats.org/officeDocument/2006/relationships" id="258" r:id="Rb9769f4773e34ae9"/>
    <p:sldId xmlns:r="http://schemas.openxmlformats.org/officeDocument/2006/relationships" id="259" r:id="R637b9272f1b04115"/>
    <p:sldId xmlns:r="http://schemas.openxmlformats.org/officeDocument/2006/relationships" id="260" r:id="Rb5b0b629d04d471d"/>
    <p:sldId xmlns:r="http://schemas.openxmlformats.org/officeDocument/2006/relationships" id="261" r:id="Rd1a5ce3e889a4092"/>
    <p:sldId xmlns:r="http://schemas.openxmlformats.org/officeDocument/2006/relationships" id="262" r:id="Rb6ee4769287c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d3d2143cc4a9a" /><Relationship Type="http://schemas.openxmlformats.org/officeDocument/2006/relationships/slide" Target="/ppt/slides/slide1.xml" Id="R742b5d30b03f44e4" /><Relationship Type="http://schemas.openxmlformats.org/officeDocument/2006/relationships/slide" Target="/ppt/slides/slide2.xml" Id="Rd4f097a2bbba4f37" /><Relationship Type="http://schemas.openxmlformats.org/officeDocument/2006/relationships/slide" Target="/ppt/slides/slide3.xml" Id="Rb9769f4773e34ae9" /><Relationship Type="http://schemas.openxmlformats.org/officeDocument/2006/relationships/slide" Target="/ppt/slides/slide4.xml" Id="R637b9272f1b04115" /><Relationship Type="http://schemas.openxmlformats.org/officeDocument/2006/relationships/slide" Target="/ppt/slides/slide5.xml" Id="Rb5b0b629d04d471d" /><Relationship Type="http://schemas.openxmlformats.org/officeDocument/2006/relationships/slide" Target="/ppt/slides/slide6.xml" Id="Rd1a5ce3e889a4092" /><Relationship Type="http://schemas.openxmlformats.org/officeDocument/2006/relationships/slide" Target="/ppt/slides/slide7.xml" Id="Rb6ee4769287c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952e90279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9c576b9e452b" /><Relationship Type="http://schemas.openxmlformats.org/officeDocument/2006/relationships/theme" Target="/ppt/slideMasters/theme/theme1.xml" Id="Rf9912ddb5e15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f9c576b9e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f0f0b4c1a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b98ea162b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21ab9e997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675628aba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a7705e271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3eeb0ca94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0194fd5b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25 637 353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HOLTEDAHL BAKKE THAUGLAND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