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f9222defab4b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7c90d590f4a1c"/>
  </p:sldMasterIdLst>
  <p:sldIdLst>
    <p:sldId xmlns:r="http://schemas.openxmlformats.org/officeDocument/2006/relationships" id="256" r:id="R30e54cc5daae403b"/>
    <p:sldId xmlns:r="http://schemas.openxmlformats.org/officeDocument/2006/relationships" id="257" r:id="R4429db55413a47dd"/>
    <p:sldId xmlns:r="http://schemas.openxmlformats.org/officeDocument/2006/relationships" id="258" r:id="R1704830059c24fbb"/>
    <p:sldId xmlns:r="http://schemas.openxmlformats.org/officeDocument/2006/relationships" id="259" r:id="R2e557a74c58147d1"/>
    <p:sldId xmlns:r="http://schemas.openxmlformats.org/officeDocument/2006/relationships" id="260" r:id="R12f8b2a405824275"/>
    <p:sldId xmlns:r="http://schemas.openxmlformats.org/officeDocument/2006/relationships" id="261" r:id="Re9f91bede2fa4363"/>
    <p:sldId xmlns:r="http://schemas.openxmlformats.org/officeDocument/2006/relationships" id="262" r:id="Rbf9049b558cd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7c90d590f4a1c" /><Relationship Type="http://schemas.openxmlformats.org/officeDocument/2006/relationships/slide" Target="/ppt/slides/slide1.xml" Id="R30e54cc5daae403b" /><Relationship Type="http://schemas.openxmlformats.org/officeDocument/2006/relationships/slide" Target="/ppt/slides/slide2.xml" Id="R4429db55413a47dd" /><Relationship Type="http://schemas.openxmlformats.org/officeDocument/2006/relationships/slide" Target="/ppt/slides/slide3.xml" Id="R1704830059c24fbb" /><Relationship Type="http://schemas.openxmlformats.org/officeDocument/2006/relationships/slide" Target="/ppt/slides/slide4.xml" Id="R2e557a74c58147d1" /><Relationship Type="http://schemas.openxmlformats.org/officeDocument/2006/relationships/slide" Target="/ppt/slides/slide5.xml" Id="R12f8b2a405824275" /><Relationship Type="http://schemas.openxmlformats.org/officeDocument/2006/relationships/slide" Target="/ppt/slides/slide6.xml" Id="Re9f91bede2fa4363" /><Relationship Type="http://schemas.openxmlformats.org/officeDocument/2006/relationships/slide" Target="/ppt/slides/slide7.xml" Id="Rbf9049b558cd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e02e15698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04c0b0f64848" /><Relationship Type="http://schemas.openxmlformats.org/officeDocument/2006/relationships/theme" Target="/ppt/slideMasters/theme/theme1.xml" Id="Rabbbe9ba5028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f04c0b0f6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e362960a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42a3bba5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372b573f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ae99c7ee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72188145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8a6cd979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a7967bcd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