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ca958de0d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19d2b4743416d"/>
  </p:sldMasterIdLst>
  <p:sldIdLst>
    <p:sldId xmlns:r="http://schemas.openxmlformats.org/officeDocument/2006/relationships" id="256" r:id="Rc45879d76bef4fdb"/>
    <p:sldId xmlns:r="http://schemas.openxmlformats.org/officeDocument/2006/relationships" id="257" r:id="R4bf17e016c32443e"/>
    <p:sldId xmlns:r="http://schemas.openxmlformats.org/officeDocument/2006/relationships" id="258" r:id="R694353e45ecb40f6"/>
    <p:sldId xmlns:r="http://schemas.openxmlformats.org/officeDocument/2006/relationships" id="259" r:id="R6e1e0f0e07da4548"/>
    <p:sldId xmlns:r="http://schemas.openxmlformats.org/officeDocument/2006/relationships" id="260" r:id="R6d8bc38fe1d94309"/>
    <p:sldId xmlns:r="http://schemas.openxmlformats.org/officeDocument/2006/relationships" id="261" r:id="R4c997443ebcf4860"/>
    <p:sldId xmlns:r="http://schemas.openxmlformats.org/officeDocument/2006/relationships" id="262" r:id="R5501bb87b75b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19d2b4743416d" /><Relationship Type="http://schemas.openxmlformats.org/officeDocument/2006/relationships/slide" Target="/ppt/slides/slide1.xml" Id="Rc45879d76bef4fdb" /><Relationship Type="http://schemas.openxmlformats.org/officeDocument/2006/relationships/slide" Target="/ppt/slides/slide2.xml" Id="R4bf17e016c32443e" /><Relationship Type="http://schemas.openxmlformats.org/officeDocument/2006/relationships/slide" Target="/ppt/slides/slide3.xml" Id="R694353e45ecb40f6" /><Relationship Type="http://schemas.openxmlformats.org/officeDocument/2006/relationships/slide" Target="/ppt/slides/slide4.xml" Id="R6e1e0f0e07da4548" /><Relationship Type="http://schemas.openxmlformats.org/officeDocument/2006/relationships/slide" Target="/ppt/slides/slide5.xml" Id="R6d8bc38fe1d94309" /><Relationship Type="http://schemas.openxmlformats.org/officeDocument/2006/relationships/slide" Target="/ppt/slides/slide6.xml" Id="R4c997443ebcf4860" /><Relationship Type="http://schemas.openxmlformats.org/officeDocument/2006/relationships/slide" Target="/ppt/slides/slide7.xml" Id="R5501bb87b75b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a1889a9264e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f5f804824e8b" /><Relationship Type="http://schemas.openxmlformats.org/officeDocument/2006/relationships/theme" Target="/ppt/slideMasters/theme/theme1.xml" Id="Rf59ecbbc8082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4f5f80482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df164e972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45292a777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58be794b2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d05123893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3d0c8abf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728d19a4e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6810a1a9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BUKKEN BRUSE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BUKKEN BRUSE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ALF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Skolsegglia 69C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