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1a7836d6494f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6cd575088241b4"/>
  </p:sldMasterIdLst>
  <p:sldIdLst>
    <p:sldId xmlns:r="http://schemas.openxmlformats.org/officeDocument/2006/relationships" id="256" r:id="R9f8568bd340f4fdf"/>
    <p:sldId xmlns:r="http://schemas.openxmlformats.org/officeDocument/2006/relationships" id="257" r:id="Rbd68d8e33f9f4843"/>
    <p:sldId xmlns:r="http://schemas.openxmlformats.org/officeDocument/2006/relationships" id="258" r:id="Rd696cb8344da4a5a"/>
    <p:sldId xmlns:r="http://schemas.openxmlformats.org/officeDocument/2006/relationships" id="259" r:id="Re31e90dacf0344bf"/>
    <p:sldId xmlns:r="http://schemas.openxmlformats.org/officeDocument/2006/relationships" id="260" r:id="Rd2953ba2213d4233"/>
    <p:sldId xmlns:r="http://schemas.openxmlformats.org/officeDocument/2006/relationships" id="261" r:id="R93c8e6284ab74214"/>
    <p:sldId xmlns:r="http://schemas.openxmlformats.org/officeDocument/2006/relationships" id="262" r:id="Ra1984a05dc0642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cd575088241b4" /><Relationship Type="http://schemas.openxmlformats.org/officeDocument/2006/relationships/slide" Target="/ppt/slides/slide1.xml" Id="R9f8568bd340f4fdf" /><Relationship Type="http://schemas.openxmlformats.org/officeDocument/2006/relationships/slide" Target="/ppt/slides/slide2.xml" Id="Rbd68d8e33f9f4843" /><Relationship Type="http://schemas.openxmlformats.org/officeDocument/2006/relationships/slide" Target="/ppt/slides/slide3.xml" Id="Rd696cb8344da4a5a" /><Relationship Type="http://schemas.openxmlformats.org/officeDocument/2006/relationships/slide" Target="/ppt/slides/slide4.xml" Id="Re31e90dacf0344bf" /><Relationship Type="http://schemas.openxmlformats.org/officeDocument/2006/relationships/slide" Target="/ppt/slides/slide5.xml" Id="Rd2953ba2213d4233" /><Relationship Type="http://schemas.openxmlformats.org/officeDocument/2006/relationships/slide" Target="/ppt/slides/slide6.xml" Id="R93c8e6284ab74214" /><Relationship Type="http://schemas.openxmlformats.org/officeDocument/2006/relationships/slide" Target="/ppt/slides/slide7.xml" Id="Ra1984a05dc0642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3610aeb1342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2515514204ab4" /><Relationship Type="http://schemas.openxmlformats.org/officeDocument/2006/relationships/theme" Target="/ppt/slideMasters/theme/theme1.xml" Id="R6554a712968542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8251551420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127c815b447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1f2cf057746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0b3cf2d9344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265d781fd4f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4b20f49734d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e80fc2e6946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56c91a8b041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1 305 184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ELIN MYDLAND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Bygdevei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821 412 102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