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53474c7b9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7c5e14b8d647a5"/>
  </p:sldMasterIdLst>
  <p:sldIdLst>
    <p:sldId xmlns:r="http://schemas.openxmlformats.org/officeDocument/2006/relationships" id="256" r:id="Rc1a3213a63b640ce"/>
    <p:sldId xmlns:r="http://schemas.openxmlformats.org/officeDocument/2006/relationships" id="257" r:id="Ra5f29a57ce574454"/>
    <p:sldId xmlns:r="http://schemas.openxmlformats.org/officeDocument/2006/relationships" id="258" r:id="R5514bf1ef5964c61"/>
    <p:sldId xmlns:r="http://schemas.openxmlformats.org/officeDocument/2006/relationships" id="259" r:id="R6283d84938074d8e"/>
    <p:sldId xmlns:r="http://schemas.openxmlformats.org/officeDocument/2006/relationships" id="260" r:id="Rfc54848577c542ca"/>
    <p:sldId xmlns:r="http://schemas.openxmlformats.org/officeDocument/2006/relationships" id="261" r:id="Red2ae0d9d08b476b"/>
    <p:sldId xmlns:r="http://schemas.openxmlformats.org/officeDocument/2006/relationships" id="262" r:id="Re0f9c36ccb29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c5e14b8d647a5" /><Relationship Type="http://schemas.openxmlformats.org/officeDocument/2006/relationships/slide" Target="/ppt/slides/slide1.xml" Id="Rc1a3213a63b640ce" /><Relationship Type="http://schemas.openxmlformats.org/officeDocument/2006/relationships/slide" Target="/ppt/slides/slide2.xml" Id="Ra5f29a57ce574454" /><Relationship Type="http://schemas.openxmlformats.org/officeDocument/2006/relationships/slide" Target="/ppt/slides/slide3.xml" Id="R5514bf1ef5964c61" /><Relationship Type="http://schemas.openxmlformats.org/officeDocument/2006/relationships/slide" Target="/ppt/slides/slide4.xml" Id="R6283d84938074d8e" /><Relationship Type="http://schemas.openxmlformats.org/officeDocument/2006/relationships/slide" Target="/ppt/slides/slide5.xml" Id="Rfc54848577c542ca" /><Relationship Type="http://schemas.openxmlformats.org/officeDocument/2006/relationships/slide" Target="/ppt/slides/slide6.xml" Id="Red2ae0d9d08b476b" /><Relationship Type="http://schemas.openxmlformats.org/officeDocument/2006/relationships/slide" Target="/ppt/slides/slide7.xml" Id="Re0f9c36ccb29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b72647ba0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2d20c754c4102" /><Relationship Type="http://schemas.openxmlformats.org/officeDocument/2006/relationships/theme" Target="/ppt/slideMasters/theme/theme1.xml" Id="Rb2b8b21c1a8c4c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52d20c754c41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dcda7f11f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0622e39884b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49767c35e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267e5de14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aecb4b28844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8709d398e4b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216caf2424f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BAMBLE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BAMBLE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10 590 692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3 872 686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TANGVALD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HAUKEDAL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INGE NYHUS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821 551 692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