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feaebefbb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9535be524440e"/>
  </p:sldMasterIdLst>
  <p:sldIdLst>
    <p:sldId xmlns:r="http://schemas.openxmlformats.org/officeDocument/2006/relationships" id="256" r:id="Rfd5fcb7408f240c2"/>
    <p:sldId xmlns:r="http://schemas.openxmlformats.org/officeDocument/2006/relationships" id="257" r:id="R81ce1d3e42e74c07"/>
    <p:sldId xmlns:r="http://schemas.openxmlformats.org/officeDocument/2006/relationships" id="258" r:id="Rb5f3479a636f4483"/>
    <p:sldId xmlns:r="http://schemas.openxmlformats.org/officeDocument/2006/relationships" id="259" r:id="Rf5156d6027cb4bc2"/>
    <p:sldId xmlns:r="http://schemas.openxmlformats.org/officeDocument/2006/relationships" id="260" r:id="R311e272ff8a34c39"/>
    <p:sldId xmlns:r="http://schemas.openxmlformats.org/officeDocument/2006/relationships" id="261" r:id="Rf057b35052ad4d9c"/>
    <p:sldId xmlns:r="http://schemas.openxmlformats.org/officeDocument/2006/relationships" id="262" r:id="R670be6a8a04b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9535be524440e" /><Relationship Type="http://schemas.openxmlformats.org/officeDocument/2006/relationships/slide" Target="/ppt/slides/slide1.xml" Id="Rfd5fcb7408f240c2" /><Relationship Type="http://schemas.openxmlformats.org/officeDocument/2006/relationships/slide" Target="/ppt/slides/slide2.xml" Id="R81ce1d3e42e74c07" /><Relationship Type="http://schemas.openxmlformats.org/officeDocument/2006/relationships/slide" Target="/ppt/slides/slide3.xml" Id="Rb5f3479a636f4483" /><Relationship Type="http://schemas.openxmlformats.org/officeDocument/2006/relationships/slide" Target="/ppt/slides/slide4.xml" Id="Rf5156d6027cb4bc2" /><Relationship Type="http://schemas.openxmlformats.org/officeDocument/2006/relationships/slide" Target="/ppt/slides/slide5.xml" Id="R311e272ff8a34c39" /><Relationship Type="http://schemas.openxmlformats.org/officeDocument/2006/relationships/slide" Target="/ppt/slides/slide6.xml" Id="Rf057b35052ad4d9c" /><Relationship Type="http://schemas.openxmlformats.org/officeDocument/2006/relationships/slide" Target="/ppt/slides/slide7.xml" Id="R670be6a8a04b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fab3b5788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724b7b894bb8" /><Relationship Type="http://schemas.openxmlformats.org/officeDocument/2006/relationships/theme" Target="/ppt/slideMasters/theme/theme1.xml" Id="R58c2fc245c46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3f724b7b89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49ea612da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0fcba2e52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a193f07a7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aab390f5a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5387f6eb49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5a4c370884a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98bc18ea2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STATUS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STATUS ØKONOMI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1 410 677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ESPEDAL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245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821 638 542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STATUS ØKONOMI AS</a:t>
            </a:r>
          </a:p>
        </p:txBody>
      </p:sp>
    </p:spTree>
  </p:cSld>
  <p:clrMapOvr>
    <a:masterClrMapping xmlns:a="http://schemas.openxmlformats.org/drawingml/2006/main"/>
  </p:clrMapOvr>
</p:sld>
</file>