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208bdd566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8d7b1f2f2402b"/>
  </p:sldMasterIdLst>
  <p:sldIdLst>
    <p:sldId xmlns:r="http://schemas.openxmlformats.org/officeDocument/2006/relationships" id="256" r:id="R91ef51e8a0ab467b"/>
    <p:sldId xmlns:r="http://schemas.openxmlformats.org/officeDocument/2006/relationships" id="257" r:id="Ra72d4c8e74494b05"/>
    <p:sldId xmlns:r="http://schemas.openxmlformats.org/officeDocument/2006/relationships" id="258" r:id="Rf83d861d1efb40c9"/>
    <p:sldId xmlns:r="http://schemas.openxmlformats.org/officeDocument/2006/relationships" id="259" r:id="R3261917b18534fe8"/>
    <p:sldId xmlns:r="http://schemas.openxmlformats.org/officeDocument/2006/relationships" id="260" r:id="R53b7e45eb36f4561"/>
    <p:sldId xmlns:r="http://schemas.openxmlformats.org/officeDocument/2006/relationships" id="261" r:id="R18328bacdb9342d9"/>
    <p:sldId xmlns:r="http://schemas.openxmlformats.org/officeDocument/2006/relationships" id="262" r:id="R7121d8e7e8f8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8d7b1f2f2402b" /><Relationship Type="http://schemas.openxmlformats.org/officeDocument/2006/relationships/slide" Target="/ppt/slides/slide1.xml" Id="R91ef51e8a0ab467b" /><Relationship Type="http://schemas.openxmlformats.org/officeDocument/2006/relationships/slide" Target="/ppt/slides/slide2.xml" Id="Ra72d4c8e74494b05" /><Relationship Type="http://schemas.openxmlformats.org/officeDocument/2006/relationships/slide" Target="/ppt/slides/slide3.xml" Id="Rf83d861d1efb40c9" /><Relationship Type="http://schemas.openxmlformats.org/officeDocument/2006/relationships/slide" Target="/ppt/slides/slide4.xml" Id="R3261917b18534fe8" /><Relationship Type="http://schemas.openxmlformats.org/officeDocument/2006/relationships/slide" Target="/ppt/slides/slide5.xml" Id="R53b7e45eb36f4561" /><Relationship Type="http://schemas.openxmlformats.org/officeDocument/2006/relationships/slide" Target="/ppt/slides/slide6.xml" Id="R18328bacdb9342d9" /><Relationship Type="http://schemas.openxmlformats.org/officeDocument/2006/relationships/slide" Target="/ppt/slides/slide7.xml" Id="R7121d8e7e8f8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85f5bbb25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8c4310dec4a28" /><Relationship Type="http://schemas.openxmlformats.org/officeDocument/2006/relationships/theme" Target="/ppt/slideMasters/theme/theme1.xml" Id="R7f337ff82aa8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78c4310dec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c24556a9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b764881b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9a95fed6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ef13ab84b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01bf86f57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5a3ddf237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a51b3eaff4c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H.I. GIØRTZ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 GIØRTZ HOLDING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68 925 756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841 988 559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868 566 631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 INVEST AS  –  51,5 %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NORGE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GIØRTZ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Sjukenesstranda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821 671 612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