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86b0a0c91449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b6ee695266455c"/>
  </p:sldMasterIdLst>
  <p:sldIdLst>
    <p:sldId xmlns:r="http://schemas.openxmlformats.org/officeDocument/2006/relationships" id="256" r:id="Rc0814fde3be44934"/>
    <p:sldId xmlns:r="http://schemas.openxmlformats.org/officeDocument/2006/relationships" id="257" r:id="Rc3d370c70f374c78"/>
    <p:sldId xmlns:r="http://schemas.openxmlformats.org/officeDocument/2006/relationships" id="258" r:id="R085310cb7df2410e"/>
    <p:sldId xmlns:r="http://schemas.openxmlformats.org/officeDocument/2006/relationships" id="259" r:id="R390652a2e62c41d2"/>
    <p:sldId xmlns:r="http://schemas.openxmlformats.org/officeDocument/2006/relationships" id="260" r:id="Ra3a8892b475847f1"/>
    <p:sldId xmlns:r="http://schemas.openxmlformats.org/officeDocument/2006/relationships" id="261" r:id="Rd61878e42e8d4da4"/>
    <p:sldId xmlns:r="http://schemas.openxmlformats.org/officeDocument/2006/relationships" id="262" r:id="R7751b78da0a84e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b6ee695266455c" /><Relationship Type="http://schemas.openxmlformats.org/officeDocument/2006/relationships/slide" Target="/ppt/slides/slide1.xml" Id="Rc0814fde3be44934" /><Relationship Type="http://schemas.openxmlformats.org/officeDocument/2006/relationships/slide" Target="/ppt/slides/slide2.xml" Id="Rc3d370c70f374c78" /><Relationship Type="http://schemas.openxmlformats.org/officeDocument/2006/relationships/slide" Target="/ppt/slides/slide3.xml" Id="R085310cb7df2410e" /><Relationship Type="http://schemas.openxmlformats.org/officeDocument/2006/relationships/slide" Target="/ppt/slides/slide4.xml" Id="R390652a2e62c41d2" /><Relationship Type="http://schemas.openxmlformats.org/officeDocument/2006/relationships/slide" Target="/ppt/slides/slide5.xml" Id="Ra3a8892b475847f1" /><Relationship Type="http://schemas.openxmlformats.org/officeDocument/2006/relationships/slide" Target="/ppt/slides/slide6.xml" Id="Rd61878e42e8d4da4" /><Relationship Type="http://schemas.openxmlformats.org/officeDocument/2006/relationships/slide" Target="/ppt/slides/slide7.xml" Id="R7751b78da0a84e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75210064a340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8371cf5b845c6" /><Relationship Type="http://schemas.openxmlformats.org/officeDocument/2006/relationships/theme" Target="/ppt/slideMasters/theme/theme1.xml" Id="R583a2e53cbcb47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a8371cf5b845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5ee6069f94b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984d8e1e44a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d743e810a45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2a0aef35d4c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44eb980c149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a28bb00c749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bb9d8c93c48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MIDCO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MIDCO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−781 355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19 915 125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2 209 342 759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4 048 432 414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822 018 262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