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0117a17794a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66c6987c5842bf"/>
  </p:sldMasterIdLst>
  <p:sldIdLst>
    <p:sldId xmlns:r="http://schemas.openxmlformats.org/officeDocument/2006/relationships" id="256" r:id="Rcf462c9ddc0c46cc"/>
    <p:sldId xmlns:r="http://schemas.openxmlformats.org/officeDocument/2006/relationships" id="257" r:id="R771bf77af8324561"/>
    <p:sldId xmlns:r="http://schemas.openxmlformats.org/officeDocument/2006/relationships" id="258" r:id="R2acca714d4bf4c23"/>
    <p:sldId xmlns:r="http://schemas.openxmlformats.org/officeDocument/2006/relationships" id="259" r:id="R7fba1949f5df4da1"/>
    <p:sldId xmlns:r="http://schemas.openxmlformats.org/officeDocument/2006/relationships" id="260" r:id="R60e6bce9df304f1b"/>
    <p:sldId xmlns:r="http://schemas.openxmlformats.org/officeDocument/2006/relationships" id="261" r:id="Rea5a9d297b2d433a"/>
    <p:sldId xmlns:r="http://schemas.openxmlformats.org/officeDocument/2006/relationships" id="262" r:id="Ra398adba9e4a4b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6c6987c5842bf" /><Relationship Type="http://schemas.openxmlformats.org/officeDocument/2006/relationships/slide" Target="/ppt/slides/slide1.xml" Id="Rcf462c9ddc0c46cc" /><Relationship Type="http://schemas.openxmlformats.org/officeDocument/2006/relationships/slide" Target="/ppt/slides/slide2.xml" Id="R771bf77af8324561" /><Relationship Type="http://schemas.openxmlformats.org/officeDocument/2006/relationships/slide" Target="/ppt/slides/slide3.xml" Id="R2acca714d4bf4c23" /><Relationship Type="http://schemas.openxmlformats.org/officeDocument/2006/relationships/slide" Target="/ppt/slides/slide4.xml" Id="R7fba1949f5df4da1" /><Relationship Type="http://schemas.openxmlformats.org/officeDocument/2006/relationships/slide" Target="/ppt/slides/slide5.xml" Id="R60e6bce9df304f1b" /><Relationship Type="http://schemas.openxmlformats.org/officeDocument/2006/relationships/slide" Target="/ppt/slides/slide6.xml" Id="Rea5a9d297b2d433a" /><Relationship Type="http://schemas.openxmlformats.org/officeDocument/2006/relationships/slide" Target="/ppt/slides/slide7.xml" Id="Ra398adba9e4a4b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bf3e44f8844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468d61fa34aa3" /><Relationship Type="http://schemas.openxmlformats.org/officeDocument/2006/relationships/theme" Target="/ppt/slideMasters/theme/theme1.xml" Id="R1149875cfcff45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1468d61fa34a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51e6c0e864e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96f0cb59b42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b2287b0cb40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c5c1bc50049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d82fc3f7d41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3257090d946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556f8534745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239 759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2 266 658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2 426 558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AASE KALDAHL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gate 1E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822 041 302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 INVEST AS</a:t>
            </a:r>
          </a:p>
        </p:txBody>
      </p:sp>
    </p:spTree>
  </p:cSld>
  <p:clrMapOvr>
    <a:masterClrMapping xmlns:a="http://schemas.openxmlformats.org/drawingml/2006/main"/>
  </p:clrMapOvr>
</p:sld>
</file>