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9d9f4feae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94bbb62fb4535"/>
  </p:sldMasterIdLst>
  <p:sldIdLst>
    <p:sldId xmlns:r="http://schemas.openxmlformats.org/officeDocument/2006/relationships" id="256" r:id="R7b7ae48c5f0349a2"/>
    <p:sldId xmlns:r="http://schemas.openxmlformats.org/officeDocument/2006/relationships" id="257" r:id="R8b6339ffff764d24"/>
    <p:sldId xmlns:r="http://schemas.openxmlformats.org/officeDocument/2006/relationships" id="258" r:id="R94a670d1558640ba"/>
    <p:sldId xmlns:r="http://schemas.openxmlformats.org/officeDocument/2006/relationships" id="259" r:id="Rd7691096ef384521"/>
    <p:sldId xmlns:r="http://schemas.openxmlformats.org/officeDocument/2006/relationships" id="260" r:id="Rd7be2068c3a64abd"/>
    <p:sldId xmlns:r="http://schemas.openxmlformats.org/officeDocument/2006/relationships" id="261" r:id="R60a8bc50e27b48ab"/>
    <p:sldId xmlns:r="http://schemas.openxmlformats.org/officeDocument/2006/relationships" id="262" r:id="Rc09ae2366092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94bbb62fb4535" /><Relationship Type="http://schemas.openxmlformats.org/officeDocument/2006/relationships/slide" Target="/ppt/slides/slide1.xml" Id="R7b7ae48c5f0349a2" /><Relationship Type="http://schemas.openxmlformats.org/officeDocument/2006/relationships/slide" Target="/ppt/slides/slide2.xml" Id="R8b6339ffff764d24" /><Relationship Type="http://schemas.openxmlformats.org/officeDocument/2006/relationships/slide" Target="/ppt/slides/slide3.xml" Id="R94a670d1558640ba" /><Relationship Type="http://schemas.openxmlformats.org/officeDocument/2006/relationships/slide" Target="/ppt/slides/slide4.xml" Id="Rd7691096ef384521" /><Relationship Type="http://schemas.openxmlformats.org/officeDocument/2006/relationships/slide" Target="/ppt/slides/slide5.xml" Id="Rd7be2068c3a64abd" /><Relationship Type="http://schemas.openxmlformats.org/officeDocument/2006/relationships/slide" Target="/ppt/slides/slide6.xml" Id="R60a8bc50e27b48ab" /><Relationship Type="http://schemas.openxmlformats.org/officeDocument/2006/relationships/slide" Target="/ppt/slides/slide7.xml" Id="Rc09ae2366092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5dc0fceb5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075f721c4672" /><Relationship Type="http://schemas.openxmlformats.org/officeDocument/2006/relationships/theme" Target="/ppt/slideMasters/theme/theme1.xml" Id="Rad08ad83e4a5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3075f721c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bc4b6bc9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4e0b91cf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ed9818df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da5a58c7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2fa832b80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70066b43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0d49535e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STJERNE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 REGNSKAP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2 776 793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NYHEIM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Stabells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822 068 332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