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d997b452b64c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ae6f8da30f4657"/>
  </p:sldMasterIdLst>
  <p:sldIdLst>
    <p:sldId xmlns:r="http://schemas.openxmlformats.org/officeDocument/2006/relationships" id="256" r:id="Rae6497d2f5d64c5e"/>
    <p:sldId xmlns:r="http://schemas.openxmlformats.org/officeDocument/2006/relationships" id="257" r:id="Ra9493cd8039a4d9c"/>
    <p:sldId xmlns:r="http://schemas.openxmlformats.org/officeDocument/2006/relationships" id="258" r:id="R8806a9560d3843bf"/>
    <p:sldId xmlns:r="http://schemas.openxmlformats.org/officeDocument/2006/relationships" id="259" r:id="Rbb07f9ed71574f9e"/>
    <p:sldId xmlns:r="http://schemas.openxmlformats.org/officeDocument/2006/relationships" id="260" r:id="Rab0c482db2884986"/>
    <p:sldId xmlns:r="http://schemas.openxmlformats.org/officeDocument/2006/relationships" id="261" r:id="R968d4fc5997843d1"/>
    <p:sldId xmlns:r="http://schemas.openxmlformats.org/officeDocument/2006/relationships" id="262" r:id="R7b32db71c9204a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ae6f8da30f4657" /><Relationship Type="http://schemas.openxmlformats.org/officeDocument/2006/relationships/slide" Target="/ppt/slides/slide1.xml" Id="Rae6497d2f5d64c5e" /><Relationship Type="http://schemas.openxmlformats.org/officeDocument/2006/relationships/slide" Target="/ppt/slides/slide2.xml" Id="Ra9493cd8039a4d9c" /><Relationship Type="http://schemas.openxmlformats.org/officeDocument/2006/relationships/slide" Target="/ppt/slides/slide3.xml" Id="R8806a9560d3843bf" /><Relationship Type="http://schemas.openxmlformats.org/officeDocument/2006/relationships/slide" Target="/ppt/slides/slide4.xml" Id="Rbb07f9ed71574f9e" /><Relationship Type="http://schemas.openxmlformats.org/officeDocument/2006/relationships/slide" Target="/ppt/slides/slide5.xml" Id="Rab0c482db2884986" /><Relationship Type="http://schemas.openxmlformats.org/officeDocument/2006/relationships/slide" Target="/ppt/slides/slide6.xml" Id="R968d4fc5997843d1" /><Relationship Type="http://schemas.openxmlformats.org/officeDocument/2006/relationships/slide" Target="/ppt/slides/slide7.xml" Id="R7b32db71c9204a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7a95708e5c4f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2de6897dd450c" /><Relationship Type="http://schemas.openxmlformats.org/officeDocument/2006/relationships/theme" Target="/ppt/slideMasters/theme/theme1.xml" Id="R38666f0a82a841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f2de6897dd45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b923ce826d48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b9f69c96b46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da09b02d94a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cbc7fcf644b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82c053ae74b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3c1976d614e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5a4a457fa4d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IB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 HOLDCO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11 008 182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12 940 965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17 784 560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INGEBRIKT HILDRE BJØRKHAUG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Ingebrikt Bjørkhaug, Søvikmarka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822 308 392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