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3d35a8247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ba9d2106446ef"/>
  </p:sldMasterIdLst>
  <p:sldIdLst>
    <p:sldId xmlns:r="http://schemas.openxmlformats.org/officeDocument/2006/relationships" id="256" r:id="R281135cec35d4218"/>
    <p:sldId xmlns:r="http://schemas.openxmlformats.org/officeDocument/2006/relationships" id="257" r:id="R01c362acde864b97"/>
    <p:sldId xmlns:r="http://schemas.openxmlformats.org/officeDocument/2006/relationships" id="258" r:id="Radf6604380b14637"/>
    <p:sldId xmlns:r="http://schemas.openxmlformats.org/officeDocument/2006/relationships" id="259" r:id="R82d4741738614ac2"/>
    <p:sldId xmlns:r="http://schemas.openxmlformats.org/officeDocument/2006/relationships" id="260" r:id="R017bf674022c4b23"/>
    <p:sldId xmlns:r="http://schemas.openxmlformats.org/officeDocument/2006/relationships" id="261" r:id="R4600602612544c80"/>
    <p:sldId xmlns:r="http://schemas.openxmlformats.org/officeDocument/2006/relationships" id="262" r:id="R5b276349e265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ba9d2106446ef" /><Relationship Type="http://schemas.openxmlformats.org/officeDocument/2006/relationships/slide" Target="/ppt/slides/slide1.xml" Id="R281135cec35d4218" /><Relationship Type="http://schemas.openxmlformats.org/officeDocument/2006/relationships/slide" Target="/ppt/slides/slide2.xml" Id="R01c362acde864b97" /><Relationship Type="http://schemas.openxmlformats.org/officeDocument/2006/relationships/slide" Target="/ppt/slides/slide3.xml" Id="Radf6604380b14637" /><Relationship Type="http://schemas.openxmlformats.org/officeDocument/2006/relationships/slide" Target="/ppt/slides/slide4.xml" Id="R82d4741738614ac2" /><Relationship Type="http://schemas.openxmlformats.org/officeDocument/2006/relationships/slide" Target="/ppt/slides/slide5.xml" Id="R017bf674022c4b23" /><Relationship Type="http://schemas.openxmlformats.org/officeDocument/2006/relationships/slide" Target="/ppt/slides/slide6.xml" Id="R4600602612544c80" /><Relationship Type="http://schemas.openxmlformats.org/officeDocument/2006/relationships/slide" Target="/ppt/slides/slide7.xml" Id="R5b276349e265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e619f2246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5f831f644875" /><Relationship Type="http://schemas.openxmlformats.org/officeDocument/2006/relationships/theme" Target="/ppt/slideMasters/theme/theme1.xml" Id="R2a2b80888cd3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95f831f64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3025a3ac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a272fae1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39b9d692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d1e481f51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06ba29fe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94725da3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b35f3945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LARS F HØIMYR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EVA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