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09e32ba1d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3d0446cc741c5"/>
  </p:sldMasterIdLst>
  <p:sldIdLst>
    <p:sldId xmlns:r="http://schemas.openxmlformats.org/officeDocument/2006/relationships" id="256" r:id="R00aeb73d69a444ff"/>
    <p:sldId xmlns:r="http://schemas.openxmlformats.org/officeDocument/2006/relationships" id="257" r:id="Rc65677bf1bdf40d9"/>
    <p:sldId xmlns:r="http://schemas.openxmlformats.org/officeDocument/2006/relationships" id="258" r:id="Rb988d78fd2de460e"/>
    <p:sldId xmlns:r="http://schemas.openxmlformats.org/officeDocument/2006/relationships" id="259" r:id="R8e4addc605a04887"/>
    <p:sldId xmlns:r="http://schemas.openxmlformats.org/officeDocument/2006/relationships" id="260" r:id="R5c44a944d34e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3d0446cc741c5" /><Relationship Type="http://schemas.openxmlformats.org/officeDocument/2006/relationships/slide" Target="/ppt/slides/slide1.xml" Id="R00aeb73d69a444ff" /><Relationship Type="http://schemas.openxmlformats.org/officeDocument/2006/relationships/slide" Target="/ppt/slides/slide2.xml" Id="Rc65677bf1bdf40d9" /><Relationship Type="http://schemas.openxmlformats.org/officeDocument/2006/relationships/slide" Target="/ppt/slides/slide3.xml" Id="Rb988d78fd2de460e" /><Relationship Type="http://schemas.openxmlformats.org/officeDocument/2006/relationships/slide" Target="/ppt/slides/slide4.xml" Id="R8e4addc605a04887" /><Relationship Type="http://schemas.openxmlformats.org/officeDocument/2006/relationships/slide" Target="/ppt/slides/slide5.xml" Id="R5c44a944d34e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f19f59963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24cd8eff420f" /><Relationship Type="http://schemas.openxmlformats.org/officeDocument/2006/relationships/theme" Target="/ppt/slideMasters/theme/theme1.xml" Id="R8811662cd7cb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a24cd8eff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254f8cf7f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7d497b026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6f1d0b6a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891aef637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4dad28e5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KOMMUNE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Rønnebergplassen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822 534 422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