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76ba69cd6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342b467c94296"/>
  </p:sldMasterIdLst>
  <p:sldIdLst>
    <p:sldId xmlns:r="http://schemas.openxmlformats.org/officeDocument/2006/relationships" id="256" r:id="R898402b5e6934224"/>
    <p:sldId xmlns:r="http://schemas.openxmlformats.org/officeDocument/2006/relationships" id="257" r:id="Rd959114055db4b70"/>
    <p:sldId xmlns:r="http://schemas.openxmlformats.org/officeDocument/2006/relationships" id="258" r:id="R349317c8cb03427c"/>
    <p:sldId xmlns:r="http://schemas.openxmlformats.org/officeDocument/2006/relationships" id="259" r:id="R3e6fd376c04345aa"/>
    <p:sldId xmlns:r="http://schemas.openxmlformats.org/officeDocument/2006/relationships" id="260" r:id="R4907ace5334f4134"/>
    <p:sldId xmlns:r="http://schemas.openxmlformats.org/officeDocument/2006/relationships" id="261" r:id="R6dfcde560cd24a7e"/>
    <p:sldId xmlns:r="http://schemas.openxmlformats.org/officeDocument/2006/relationships" id="262" r:id="Rc9654c514c79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342b467c94296" /><Relationship Type="http://schemas.openxmlformats.org/officeDocument/2006/relationships/slide" Target="/ppt/slides/slide1.xml" Id="R898402b5e6934224" /><Relationship Type="http://schemas.openxmlformats.org/officeDocument/2006/relationships/slide" Target="/ppt/slides/slide2.xml" Id="Rd959114055db4b70" /><Relationship Type="http://schemas.openxmlformats.org/officeDocument/2006/relationships/slide" Target="/ppt/slides/slide3.xml" Id="R349317c8cb03427c" /><Relationship Type="http://schemas.openxmlformats.org/officeDocument/2006/relationships/slide" Target="/ppt/slides/slide4.xml" Id="R3e6fd376c04345aa" /><Relationship Type="http://schemas.openxmlformats.org/officeDocument/2006/relationships/slide" Target="/ppt/slides/slide5.xml" Id="R4907ace5334f4134" /><Relationship Type="http://schemas.openxmlformats.org/officeDocument/2006/relationships/slide" Target="/ppt/slides/slide6.xml" Id="R6dfcde560cd24a7e" /><Relationship Type="http://schemas.openxmlformats.org/officeDocument/2006/relationships/slide" Target="/ppt/slides/slide7.xml" Id="Rc9654c514c79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1b95ece9b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ecedae804307" /><Relationship Type="http://schemas.openxmlformats.org/officeDocument/2006/relationships/theme" Target="/ppt/slideMasters/theme/theme1.xml" Id="Rf1f02cee90a4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8ecedae80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05f76fb4b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097111c5d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6756fdf4b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46697c7a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3ab8b93a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6f5f33e0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ba867753b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