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d7420cbcdf45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9fafa013b64a8d"/>
  </p:sldMasterIdLst>
  <p:sldIdLst>
    <p:sldId xmlns:r="http://schemas.openxmlformats.org/officeDocument/2006/relationships" id="256" r:id="R5ccf7911ea874fb2"/>
    <p:sldId xmlns:r="http://schemas.openxmlformats.org/officeDocument/2006/relationships" id="257" r:id="Rf868c2d478254080"/>
    <p:sldId xmlns:r="http://schemas.openxmlformats.org/officeDocument/2006/relationships" id="258" r:id="R0a2b3ae6a081418c"/>
    <p:sldId xmlns:r="http://schemas.openxmlformats.org/officeDocument/2006/relationships" id="259" r:id="R918a94d9cd2f41e6"/>
    <p:sldId xmlns:r="http://schemas.openxmlformats.org/officeDocument/2006/relationships" id="260" r:id="Rfdf572d12a99479d"/>
    <p:sldId xmlns:r="http://schemas.openxmlformats.org/officeDocument/2006/relationships" id="261" r:id="R01e5197a365740a4"/>
    <p:sldId xmlns:r="http://schemas.openxmlformats.org/officeDocument/2006/relationships" id="262" r:id="Rb72577f20e7543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9fafa013b64a8d" /><Relationship Type="http://schemas.openxmlformats.org/officeDocument/2006/relationships/slide" Target="/ppt/slides/slide1.xml" Id="R5ccf7911ea874fb2" /><Relationship Type="http://schemas.openxmlformats.org/officeDocument/2006/relationships/slide" Target="/ppt/slides/slide2.xml" Id="Rf868c2d478254080" /><Relationship Type="http://schemas.openxmlformats.org/officeDocument/2006/relationships/slide" Target="/ppt/slides/slide3.xml" Id="R0a2b3ae6a081418c" /><Relationship Type="http://schemas.openxmlformats.org/officeDocument/2006/relationships/slide" Target="/ppt/slides/slide4.xml" Id="R918a94d9cd2f41e6" /><Relationship Type="http://schemas.openxmlformats.org/officeDocument/2006/relationships/slide" Target="/ppt/slides/slide5.xml" Id="Rfdf572d12a99479d" /><Relationship Type="http://schemas.openxmlformats.org/officeDocument/2006/relationships/slide" Target="/ppt/slides/slide6.xml" Id="R01e5197a365740a4" /><Relationship Type="http://schemas.openxmlformats.org/officeDocument/2006/relationships/slide" Target="/ppt/slides/slide7.xml" Id="Rb72577f20e7543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5fe3e47c7a4b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9c4619e4c455d" /><Relationship Type="http://schemas.openxmlformats.org/officeDocument/2006/relationships/theme" Target="/ppt/slideMasters/theme/theme1.xml" Id="Rda6929da497446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19c4619e4c45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88509cc3343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5d2b6f5524b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84aad03bb4a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6500e9c6a4e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ec6220c9046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e9cede9f149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d1ab5d3594e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HAMA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HAMA ACCOUNTING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8 861 253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720 780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600 565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774 800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2 821 307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CHRAMBJØRN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LUDVIGSEN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 vei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1470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822 866 182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ACCOUNTING AS</a:t>
            </a:r>
          </a:p>
        </p:txBody>
      </p:sp>
    </p:spTree>
  </p:cSld>
  <p:clrMapOvr>
    <a:masterClrMapping xmlns:a="http://schemas.openxmlformats.org/drawingml/2006/main"/>
  </p:clrMapOvr>
</p:sld>
</file>