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9a3683d22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da0e2575c5493d"/>
  </p:sldMasterIdLst>
  <p:sldIdLst>
    <p:sldId xmlns:r="http://schemas.openxmlformats.org/officeDocument/2006/relationships" id="256" r:id="Rd9f84a865cbf4a91"/>
    <p:sldId xmlns:r="http://schemas.openxmlformats.org/officeDocument/2006/relationships" id="257" r:id="Re79fba71645c4c15"/>
    <p:sldId xmlns:r="http://schemas.openxmlformats.org/officeDocument/2006/relationships" id="258" r:id="Rd7f23e24c5814bba"/>
    <p:sldId xmlns:r="http://schemas.openxmlformats.org/officeDocument/2006/relationships" id="259" r:id="Rcb6616f828cf480f"/>
    <p:sldId xmlns:r="http://schemas.openxmlformats.org/officeDocument/2006/relationships" id="260" r:id="R78a148a061ce42f6"/>
    <p:sldId xmlns:r="http://schemas.openxmlformats.org/officeDocument/2006/relationships" id="261" r:id="R1cb14b06710249c4"/>
    <p:sldId xmlns:r="http://schemas.openxmlformats.org/officeDocument/2006/relationships" id="262" r:id="R022d406c45bb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a0e2575c5493d" /><Relationship Type="http://schemas.openxmlformats.org/officeDocument/2006/relationships/slide" Target="/ppt/slides/slide1.xml" Id="Rd9f84a865cbf4a91" /><Relationship Type="http://schemas.openxmlformats.org/officeDocument/2006/relationships/slide" Target="/ppt/slides/slide2.xml" Id="Re79fba71645c4c15" /><Relationship Type="http://schemas.openxmlformats.org/officeDocument/2006/relationships/slide" Target="/ppt/slides/slide3.xml" Id="Rd7f23e24c5814bba" /><Relationship Type="http://schemas.openxmlformats.org/officeDocument/2006/relationships/slide" Target="/ppt/slides/slide4.xml" Id="Rcb6616f828cf480f" /><Relationship Type="http://schemas.openxmlformats.org/officeDocument/2006/relationships/slide" Target="/ppt/slides/slide5.xml" Id="R78a148a061ce42f6" /><Relationship Type="http://schemas.openxmlformats.org/officeDocument/2006/relationships/slide" Target="/ppt/slides/slide6.xml" Id="R1cb14b06710249c4" /><Relationship Type="http://schemas.openxmlformats.org/officeDocument/2006/relationships/slide" Target="/ppt/slides/slide7.xml" Id="R022d406c45bb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51e1a3b3b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db20e7fca4ba0" /><Relationship Type="http://schemas.openxmlformats.org/officeDocument/2006/relationships/theme" Target="/ppt/slideMasters/theme/theme1.xml" Id="R85df68f28208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db20e7fca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6618d772f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7b7fc0449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5fe5828548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b700929c6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f77b989a8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1a666d00a4e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1f632cd7e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118 733 772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52 677 037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168 438 799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EGW PENSION AND LIFE INSURANCE HOLD  –  54,6 %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THOMAS VINGE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