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eb457d2edc41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c72e5d4913443f"/>
  </p:sldMasterIdLst>
  <p:sldIdLst>
    <p:sldId xmlns:r="http://schemas.openxmlformats.org/officeDocument/2006/relationships" id="256" r:id="Re1db1b6af24e4949"/>
    <p:sldId xmlns:r="http://schemas.openxmlformats.org/officeDocument/2006/relationships" id="257" r:id="R1c41b840892c4bd8"/>
    <p:sldId xmlns:r="http://schemas.openxmlformats.org/officeDocument/2006/relationships" id="258" r:id="Rc8e58715820c4bda"/>
    <p:sldId xmlns:r="http://schemas.openxmlformats.org/officeDocument/2006/relationships" id="259" r:id="R40263d00839a42ec"/>
    <p:sldId xmlns:r="http://schemas.openxmlformats.org/officeDocument/2006/relationships" id="260" r:id="R6169c553860241ae"/>
    <p:sldId xmlns:r="http://schemas.openxmlformats.org/officeDocument/2006/relationships" id="261" r:id="R24fb7783e97346c6"/>
    <p:sldId xmlns:r="http://schemas.openxmlformats.org/officeDocument/2006/relationships" id="262" r:id="R8f6696f2659a44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72e5d4913443f" /><Relationship Type="http://schemas.openxmlformats.org/officeDocument/2006/relationships/slide" Target="/ppt/slides/slide1.xml" Id="Re1db1b6af24e4949" /><Relationship Type="http://schemas.openxmlformats.org/officeDocument/2006/relationships/slide" Target="/ppt/slides/slide2.xml" Id="R1c41b840892c4bd8" /><Relationship Type="http://schemas.openxmlformats.org/officeDocument/2006/relationships/slide" Target="/ppt/slides/slide3.xml" Id="Rc8e58715820c4bda" /><Relationship Type="http://schemas.openxmlformats.org/officeDocument/2006/relationships/slide" Target="/ppt/slides/slide4.xml" Id="R40263d00839a42ec" /><Relationship Type="http://schemas.openxmlformats.org/officeDocument/2006/relationships/slide" Target="/ppt/slides/slide5.xml" Id="R6169c553860241ae" /><Relationship Type="http://schemas.openxmlformats.org/officeDocument/2006/relationships/slide" Target="/ppt/slides/slide6.xml" Id="R24fb7783e97346c6" /><Relationship Type="http://schemas.openxmlformats.org/officeDocument/2006/relationships/slide" Target="/ppt/slides/slide7.xml" Id="R8f6696f2659a44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f79449ede45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e531a966d482a" /><Relationship Type="http://schemas.openxmlformats.org/officeDocument/2006/relationships/theme" Target="/ppt/slideMasters/theme/theme1.xml" Id="Rfe426fbb943f48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e531a966d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7518f46db48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aca2d21f445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f282bd56f41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eafb139cf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ba9c3deaf48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1615bfa0b4f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3c83ab23841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REVISJON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20 473 222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2 154 905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1 777 564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11 541 901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BRILLIANT INVESTING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PER ERIK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VOLDSUND GEIR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GREVA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T.O.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