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f0793c273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1b292af454c15"/>
  </p:sldMasterIdLst>
  <p:sldIdLst>
    <p:sldId xmlns:r="http://schemas.openxmlformats.org/officeDocument/2006/relationships" id="256" r:id="R40f75d3bc910444c"/>
    <p:sldId xmlns:r="http://schemas.openxmlformats.org/officeDocument/2006/relationships" id="257" r:id="Rf8b30cb551dc4823"/>
    <p:sldId xmlns:r="http://schemas.openxmlformats.org/officeDocument/2006/relationships" id="258" r:id="Rea4c8a6936de4037"/>
    <p:sldId xmlns:r="http://schemas.openxmlformats.org/officeDocument/2006/relationships" id="259" r:id="R3358a09c62c1485e"/>
    <p:sldId xmlns:r="http://schemas.openxmlformats.org/officeDocument/2006/relationships" id="260" r:id="R084439d1a4cc4e6e"/>
    <p:sldId xmlns:r="http://schemas.openxmlformats.org/officeDocument/2006/relationships" id="261" r:id="R59d482692b3a45aa"/>
    <p:sldId xmlns:r="http://schemas.openxmlformats.org/officeDocument/2006/relationships" id="262" r:id="R2f03076af2c2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1b292af454c15" /><Relationship Type="http://schemas.openxmlformats.org/officeDocument/2006/relationships/slide" Target="/ppt/slides/slide1.xml" Id="R40f75d3bc910444c" /><Relationship Type="http://schemas.openxmlformats.org/officeDocument/2006/relationships/slide" Target="/ppt/slides/slide2.xml" Id="Rf8b30cb551dc4823" /><Relationship Type="http://schemas.openxmlformats.org/officeDocument/2006/relationships/slide" Target="/ppt/slides/slide3.xml" Id="Rea4c8a6936de4037" /><Relationship Type="http://schemas.openxmlformats.org/officeDocument/2006/relationships/slide" Target="/ppt/slides/slide4.xml" Id="R3358a09c62c1485e" /><Relationship Type="http://schemas.openxmlformats.org/officeDocument/2006/relationships/slide" Target="/ppt/slides/slide5.xml" Id="R084439d1a4cc4e6e" /><Relationship Type="http://schemas.openxmlformats.org/officeDocument/2006/relationships/slide" Target="/ppt/slides/slide6.xml" Id="R59d482692b3a45aa" /><Relationship Type="http://schemas.openxmlformats.org/officeDocument/2006/relationships/slide" Target="/ppt/slides/slide7.xml" Id="R2f03076af2c2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1e39d8f7e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12bef2034f57" /><Relationship Type="http://schemas.openxmlformats.org/officeDocument/2006/relationships/theme" Target="/ppt/slideMasters/theme/theme1.xml" Id="R3a865cdd5532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712bef203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ffed54a5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db760895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fda58afe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e908ad141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3cfc19b3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79082d42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8410bbc8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