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e69e1cbe2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694323ba745a5"/>
  </p:sldMasterIdLst>
  <p:sldIdLst>
    <p:sldId xmlns:r="http://schemas.openxmlformats.org/officeDocument/2006/relationships" id="256" r:id="R10d670e29d3c48be"/>
    <p:sldId xmlns:r="http://schemas.openxmlformats.org/officeDocument/2006/relationships" id="257" r:id="Rd05e2819f71e4e77"/>
    <p:sldId xmlns:r="http://schemas.openxmlformats.org/officeDocument/2006/relationships" id="258" r:id="Re15cb2d5f7ca4fe6"/>
    <p:sldId xmlns:r="http://schemas.openxmlformats.org/officeDocument/2006/relationships" id="259" r:id="R47d56c5eb8394641"/>
    <p:sldId xmlns:r="http://schemas.openxmlformats.org/officeDocument/2006/relationships" id="260" r:id="R7178480bca3741a9"/>
    <p:sldId xmlns:r="http://schemas.openxmlformats.org/officeDocument/2006/relationships" id="261" r:id="R900412485d124f5a"/>
    <p:sldId xmlns:r="http://schemas.openxmlformats.org/officeDocument/2006/relationships" id="262" r:id="R6794cc3ede3f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694323ba745a5" /><Relationship Type="http://schemas.openxmlformats.org/officeDocument/2006/relationships/slide" Target="/ppt/slides/slide1.xml" Id="R10d670e29d3c48be" /><Relationship Type="http://schemas.openxmlformats.org/officeDocument/2006/relationships/slide" Target="/ppt/slides/slide2.xml" Id="Rd05e2819f71e4e77" /><Relationship Type="http://schemas.openxmlformats.org/officeDocument/2006/relationships/slide" Target="/ppt/slides/slide3.xml" Id="Re15cb2d5f7ca4fe6" /><Relationship Type="http://schemas.openxmlformats.org/officeDocument/2006/relationships/slide" Target="/ppt/slides/slide4.xml" Id="R47d56c5eb8394641" /><Relationship Type="http://schemas.openxmlformats.org/officeDocument/2006/relationships/slide" Target="/ppt/slides/slide5.xml" Id="R7178480bca3741a9" /><Relationship Type="http://schemas.openxmlformats.org/officeDocument/2006/relationships/slide" Target="/ppt/slides/slide6.xml" Id="R900412485d124f5a" /><Relationship Type="http://schemas.openxmlformats.org/officeDocument/2006/relationships/slide" Target="/ppt/slides/slide7.xml" Id="R6794cc3ede3f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72cea9f81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4fa77cdf45f8" /><Relationship Type="http://schemas.openxmlformats.org/officeDocument/2006/relationships/theme" Target="/ppt/slideMasters/theme/theme1.xml" Id="R235a2176242f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84fa77cdf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4784ec63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c6f815c8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63e3247f5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670f0e3b8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f9b58306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90ee3f07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44d8e8451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REKNES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KARIN WERGELAND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REKNES KJELBY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