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62ceec45d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b39d7a6ff41ac"/>
  </p:sldMasterIdLst>
  <p:sldIdLst>
    <p:sldId xmlns:r="http://schemas.openxmlformats.org/officeDocument/2006/relationships" id="256" r:id="Rcb6481097040409a"/>
    <p:sldId xmlns:r="http://schemas.openxmlformats.org/officeDocument/2006/relationships" id="257" r:id="R814ac98d980b4f9a"/>
    <p:sldId xmlns:r="http://schemas.openxmlformats.org/officeDocument/2006/relationships" id="258" r:id="R4f13f3584ce54691"/>
    <p:sldId xmlns:r="http://schemas.openxmlformats.org/officeDocument/2006/relationships" id="259" r:id="Rdc5c59d0323741e3"/>
    <p:sldId xmlns:r="http://schemas.openxmlformats.org/officeDocument/2006/relationships" id="260" r:id="R066576c98df44194"/>
    <p:sldId xmlns:r="http://schemas.openxmlformats.org/officeDocument/2006/relationships" id="261" r:id="R6543527e48ba4de4"/>
    <p:sldId xmlns:r="http://schemas.openxmlformats.org/officeDocument/2006/relationships" id="262" r:id="R4836581cb487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b39d7a6ff41ac" /><Relationship Type="http://schemas.openxmlformats.org/officeDocument/2006/relationships/slide" Target="/ppt/slides/slide1.xml" Id="Rcb6481097040409a" /><Relationship Type="http://schemas.openxmlformats.org/officeDocument/2006/relationships/slide" Target="/ppt/slides/slide2.xml" Id="R814ac98d980b4f9a" /><Relationship Type="http://schemas.openxmlformats.org/officeDocument/2006/relationships/slide" Target="/ppt/slides/slide3.xml" Id="R4f13f3584ce54691" /><Relationship Type="http://schemas.openxmlformats.org/officeDocument/2006/relationships/slide" Target="/ppt/slides/slide4.xml" Id="Rdc5c59d0323741e3" /><Relationship Type="http://schemas.openxmlformats.org/officeDocument/2006/relationships/slide" Target="/ppt/slides/slide5.xml" Id="R066576c98df44194" /><Relationship Type="http://schemas.openxmlformats.org/officeDocument/2006/relationships/slide" Target="/ppt/slides/slide6.xml" Id="R6543527e48ba4de4" /><Relationship Type="http://schemas.openxmlformats.org/officeDocument/2006/relationships/slide" Target="/ppt/slides/slide7.xml" Id="R4836581cb487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fbc523614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1ca014fa428a" /><Relationship Type="http://schemas.openxmlformats.org/officeDocument/2006/relationships/theme" Target="/ppt/slideMasters/theme/theme1.xml" Id="R7d39fd1b47b3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61ca014fa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34170cbf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38ea58269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e1a4db95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531def3a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42e12494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37ee4601e45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3db1a4b70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MIRTALL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819 932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RØNEID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Røneid, Brendsrudlia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MIRTALL AS</a:t>
            </a:r>
          </a:p>
        </p:txBody>
      </p:sp>
    </p:spTree>
  </p:cSld>
  <p:clrMapOvr>
    <a:masterClrMapping xmlns:a="http://schemas.openxmlformats.org/drawingml/2006/main"/>
  </p:clrMapOvr>
</p:sld>
</file>